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47371-09ED-43B9-AAA6-8E07D298B126}" v="111" dt="2024-12-09T00:37:1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85807" autoAdjust="0"/>
  </p:normalViewPr>
  <p:slideViewPr>
    <p:cSldViewPr snapToGrid="0">
      <p:cViewPr varScale="1">
        <p:scale>
          <a:sx n="69" d="100"/>
          <a:sy n="69" d="100"/>
        </p:scale>
        <p:origin x="8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ullivan" userId="be0d27015adb2291" providerId="LiveId" clId="{F5B47371-09ED-43B9-AAA6-8E07D298B126}"/>
    <pc:docChg chg="undo redo custSel addSld delSld modSld sldOrd modMainMaster">
      <pc:chgData name="michael sullivan" userId="be0d27015adb2291" providerId="LiveId" clId="{F5B47371-09ED-43B9-AAA6-8E07D298B126}" dt="2024-12-09T01:46:18.706" v="1295"/>
      <pc:docMkLst>
        <pc:docMk/>
      </pc:docMkLst>
      <pc:sldChg chg="modSp mod modNotesTx">
        <pc:chgData name="michael sullivan" userId="be0d27015adb2291" providerId="LiveId" clId="{F5B47371-09ED-43B9-AAA6-8E07D298B126}" dt="2024-12-09T00:40:56.610" v="1278" actId="255"/>
        <pc:sldMkLst>
          <pc:docMk/>
          <pc:sldMk cId="687617284" sldId="256"/>
        </pc:sldMkLst>
        <pc:spChg chg="mod">
          <ac:chgData name="michael sullivan" userId="be0d27015adb2291" providerId="LiveId" clId="{F5B47371-09ED-43B9-AAA6-8E07D298B126}" dt="2024-12-09T00:31:27.280" v="1230" actId="114"/>
          <ac:spMkLst>
            <pc:docMk/>
            <pc:sldMk cId="687617284" sldId="256"/>
            <ac:spMk id="2" creationId="{9CA07641-78F6-113A-4A83-9C84E630607D}"/>
          </ac:spMkLst>
        </pc:spChg>
        <pc:spChg chg="mod">
          <ac:chgData name="michael sullivan" userId="be0d27015adb2291" providerId="LiveId" clId="{F5B47371-09ED-43B9-AAA6-8E07D298B126}" dt="2024-12-09T00:40:56.610" v="1278" actId="255"/>
          <ac:spMkLst>
            <pc:docMk/>
            <pc:sldMk cId="687617284" sldId="256"/>
            <ac:spMk id="3" creationId="{CBDD1F8D-D063-AEB9-3915-6B06F3539C25}"/>
          </ac:spMkLst>
        </pc:spChg>
      </pc:sldChg>
      <pc:sldChg chg="addSp delSp modSp new add del mod modNotesTx">
        <pc:chgData name="michael sullivan" userId="be0d27015adb2291" providerId="LiveId" clId="{F5B47371-09ED-43B9-AAA6-8E07D298B126}" dt="2024-12-09T00:49:11.666" v="1291" actId="14100"/>
        <pc:sldMkLst>
          <pc:docMk/>
          <pc:sldMk cId="1231053703" sldId="257"/>
        </pc:sldMkLst>
        <pc:spChg chg="mod">
          <ac:chgData name="michael sullivan" userId="be0d27015adb2291" providerId="LiveId" clId="{F5B47371-09ED-43B9-AAA6-8E07D298B126}" dt="2024-12-09T00:31:42.345" v="1232" actId="113"/>
          <ac:spMkLst>
            <pc:docMk/>
            <pc:sldMk cId="1231053703" sldId="257"/>
            <ac:spMk id="2" creationId="{91282631-894E-3ED3-8222-317276226F8A}"/>
          </ac:spMkLst>
        </pc:spChg>
        <pc:spChg chg="del mod">
          <ac:chgData name="michael sullivan" userId="be0d27015adb2291" providerId="LiveId" clId="{F5B47371-09ED-43B9-AAA6-8E07D298B126}" dt="2024-12-08T10:21:24.108" v="268"/>
          <ac:spMkLst>
            <pc:docMk/>
            <pc:sldMk cId="1231053703" sldId="257"/>
            <ac:spMk id="3" creationId="{212151CD-0F0B-9613-91E4-F6675F0F0F72}"/>
          </ac:spMkLst>
        </pc:spChg>
        <pc:spChg chg="add del">
          <ac:chgData name="michael sullivan" userId="be0d27015adb2291" providerId="LiveId" clId="{F5B47371-09ED-43B9-AAA6-8E07D298B126}" dt="2024-12-08T14:02:52.341" v="334" actId="931"/>
          <ac:spMkLst>
            <pc:docMk/>
            <pc:sldMk cId="1231053703" sldId="257"/>
            <ac:spMk id="4" creationId="{F4DF63BA-64A3-14E5-98B9-339AFBF645D1}"/>
          </ac:spMkLst>
        </pc:spChg>
        <pc:spChg chg="del">
          <ac:chgData name="michael sullivan" userId="be0d27015adb2291" providerId="LiveId" clId="{F5B47371-09ED-43B9-AAA6-8E07D298B126}" dt="2024-12-08T10:20:52.722" v="262" actId="21"/>
          <ac:spMkLst>
            <pc:docMk/>
            <pc:sldMk cId="1231053703" sldId="257"/>
            <ac:spMk id="5" creationId="{EA5296CA-F0A3-EF5B-C34C-C8AAB90D0688}"/>
          </ac:spMkLst>
        </pc:spChg>
        <pc:spChg chg="add del">
          <ac:chgData name="michael sullivan" userId="be0d27015adb2291" providerId="LiveId" clId="{F5B47371-09ED-43B9-AAA6-8E07D298B126}" dt="2024-12-08T14:03:55.249" v="337" actId="931"/>
          <ac:spMkLst>
            <pc:docMk/>
            <pc:sldMk cId="1231053703" sldId="257"/>
            <ac:spMk id="6" creationId="{49403FCE-2A63-A1F4-DA60-8CE7C9A3A7D3}"/>
          </ac:spMkLst>
        </pc:spChg>
        <pc:spChg chg="add del mod">
          <ac:chgData name="michael sullivan" userId="be0d27015adb2291" providerId="LiveId" clId="{F5B47371-09ED-43B9-AAA6-8E07D298B126}" dt="2024-12-08T10:21:58.845" v="269"/>
          <ac:spMkLst>
            <pc:docMk/>
            <pc:sldMk cId="1231053703" sldId="257"/>
            <ac:spMk id="16" creationId="{EA5296CA-F0A3-EF5B-C34C-C8AAB90D0688}"/>
          </ac:spMkLst>
        </pc:spChg>
        <pc:spChg chg="add mod">
          <ac:chgData name="michael sullivan" userId="be0d27015adb2291" providerId="LiveId" clId="{F5B47371-09ED-43B9-AAA6-8E07D298B126}" dt="2024-12-09T00:40:37.927" v="1277" actId="255"/>
          <ac:spMkLst>
            <pc:docMk/>
            <pc:sldMk cId="1231053703" sldId="257"/>
            <ac:spMk id="17" creationId="{1A414518-F646-B163-5006-BFA275682344}"/>
          </ac:spMkLst>
        </pc:spChg>
        <pc:graphicFrameChg chg="add mod">
          <ac:chgData name="michael sullivan" userId="be0d27015adb2291" providerId="LiveId" clId="{F5B47371-09ED-43B9-AAA6-8E07D298B126}" dt="2024-12-08T10:16:58.457" v="183"/>
          <ac:graphicFrameMkLst>
            <pc:docMk/>
            <pc:sldMk cId="1231053703" sldId="257"/>
            <ac:graphicFrameMk id="8" creationId="{223D67DA-DD9B-7837-4F93-A9BDECEE262A}"/>
          </ac:graphicFrameMkLst>
        </pc:graphicFrameChg>
        <pc:graphicFrameChg chg="add mod">
          <ac:chgData name="michael sullivan" userId="be0d27015adb2291" providerId="LiveId" clId="{F5B47371-09ED-43B9-AAA6-8E07D298B126}" dt="2024-12-08T10:16:58.457" v="183"/>
          <ac:graphicFrameMkLst>
            <pc:docMk/>
            <pc:sldMk cId="1231053703" sldId="257"/>
            <ac:graphicFrameMk id="9" creationId="{3037BF95-CD67-7BD8-4479-7C93A499C007}"/>
          </ac:graphicFrameMkLst>
        </pc:graphicFrameChg>
        <pc:graphicFrameChg chg="add mod">
          <ac:chgData name="michael sullivan" userId="be0d27015adb2291" providerId="LiveId" clId="{F5B47371-09ED-43B9-AAA6-8E07D298B126}" dt="2024-12-08T10:16:54.737" v="182"/>
          <ac:graphicFrameMkLst>
            <pc:docMk/>
            <pc:sldMk cId="1231053703" sldId="257"/>
            <ac:graphicFrameMk id="10" creationId="{B3687603-B381-9184-4DB3-B3E7DEB908CE}"/>
          </ac:graphicFrameMkLst>
        </pc:graphicFrameChg>
        <pc:graphicFrameChg chg="add mod">
          <ac:chgData name="michael sullivan" userId="be0d27015adb2291" providerId="LiveId" clId="{F5B47371-09ED-43B9-AAA6-8E07D298B126}" dt="2024-12-08T10:16:54.737" v="182"/>
          <ac:graphicFrameMkLst>
            <pc:docMk/>
            <pc:sldMk cId="1231053703" sldId="257"/>
            <ac:graphicFrameMk id="11" creationId="{F5052BF9-E399-EB3B-E2BD-4BF3673FD6BE}"/>
          </ac:graphicFrameMkLst>
        </pc:graphicFrameChg>
        <pc:graphicFrameChg chg="add mod">
          <ac:chgData name="michael sullivan" userId="be0d27015adb2291" providerId="LiveId" clId="{F5B47371-09ED-43B9-AAA6-8E07D298B126}" dt="2024-12-08T10:17:06.472" v="185"/>
          <ac:graphicFrameMkLst>
            <pc:docMk/>
            <pc:sldMk cId="1231053703" sldId="257"/>
            <ac:graphicFrameMk id="12" creationId="{C2F2038C-84D8-BC67-8FE4-BE0CC3B69DB6}"/>
          </ac:graphicFrameMkLst>
        </pc:graphicFrameChg>
        <pc:graphicFrameChg chg="add mod">
          <ac:chgData name="michael sullivan" userId="be0d27015adb2291" providerId="LiveId" clId="{F5B47371-09ED-43B9-AAA6-8E07D298B126}" dt="2024-12-08T10:17:06.472" v="185"/>
          <ac:graphicFrameMkLst>
            <pc:docMk/>
            <pc:sldMk cId="1231053703" sldId="257"/>
            <ac:graphicFrameMk id="13" creationId="{2972F9C7-6AA8-49E1-3395-F42EBE6EFCDC}"/>
          </ac:graphicFrameMkLst>
        </pc:graphicFrameChg>
        <pc:graphicFrameChg chg="add mod">
          <ac:chgData name="michael sullivan" userId="be0d27015adb2291" providerId="LiveId" clId="{F5B47371-09ED-43B9-AAA6-8E07D298B126}" dt="2024-12-08T10:17:01.566" v="184"/>
          <ac:graphicFrameMkLst>
            <pc:docMk/>
            <pc:sldMk cId="1231053703" sldId="257"/>
            <ac:graphicFrameMk id="14" creationId="{FA255A0C-C844-0DB3-DBE0-F3AD034916B7}"/>
          </ac:graphicFrameMkLst>
        </pc:graphicFrameChg>
        <pc:graphicFrameChg chg="add mod">
          <ac:chgData name="michael sullivan" userId="be0d27015adb2291" providerId="LiveId" clId="{F5B47371-09ED-43B9-AAA6-8E07D298B126}" dt="2024-12-08T10:17:01.566" v="184"/>
          <ac:graphicFrameMkLst>
            <pc:docMk/>
            <pc:sldMk cId="1231053703" sldId="257"/>
            <ac:graphicFrameMk id="15" creationId="{FD93244F-EFD8-2CF0-9446-D555CE0084E0}"/>
          </ac:graphicFrameMkLst>
        </pc:graphicFrameChg>
        <pc:picChg chg="add mod">
          <ac:chgData name="michael sullivan" userId="be0d27015adb2291" providerId="LiveId" clId="{F5B47371-09ED-43B9-AAA6-8E07D298B126}" dt="2024-12-09T00:49:11.666" v="1291" actId="14100"/>
          <ac:picMkLst>
            <pc:docMk/>
            <pc:sldMk cId="1231053703" sldId="257"/>
            <ac:picMk id="5" creationId="{0A55565E-CA01-D8CC-5DC7-44B3FD97CDB9}"/>
          </ac:picMkLst>
        </pc:picChg>
        <pc:picChg chg="add mod">
          <ac:chgData name="michael sullivan" userId="be0d27015adb2291" providerId="LiveId" clId="{F5B47371-09ED-43B9-AAA6-8E07D298B126}" dt="2024-12-08T16:02:38.573" v="656" actId="14100"/>
          <ac:picMkLst>
            <pc:docMk/>
            <pc:sldMk cId="1231053703" sldId="257"/>
            <ac:picMk id="9" creationId="{95F230EC-9713-576E-D0CF-27FD68D2F72D}"/>
          </ac:picMkLst>
        </pc:picChg>
      </pc:sldChg>
      <pc:sldChg chg="modSp new del mod">
        <pc:chgData name="michael sullivan" userId="be0d27015adb2291" providerId="LiveId" clId="{F5B47371-09ED-43B9-AAA6-8E07D298B126}" dt="2024-12-08T10:12:58.695" v="180" actId="680"/>
        <pc:sldMkLst>
          <pc:docMk/>
          <pc:sldMk cId="2210503674" sldId="257"/>
        </pc:sldMkLst>
        <pc:spChg chg="mod">
          <ac:chgData name="michael sullivan" userId="be0d27015adb2291" providerId="LiveId" clId="{F5B47371-09ED-43B9-AAA6-8E07D298B126}" dt="2024-12-08T10:12:57.699" v="179"/>
          <ac:spMkLst>
            <pc:docMk/>
            <pc:sldMk cId="2210503674" sldId="257"/>
            <ac:spMk id="2" creationId="{F13F636B-7082-4256-5AC7-0CB9012B4E46}"/>
          </ac:spMkLst>
        </pc:spChg>
      </pc:sldChg>
      <pc:sldChg chg="new add del">
        <pc:chgData name="michael sullivan" userId="be0d27015adb2291" providerId="LiveId" clId="{F5B47371-09ED-43B9-AAA6-8E07D298B126}" dt="2024-12-08T10:18:15.394" v="251" actId="2696"/>
        <pc:sldMkLst>
          <pc:docMk/>
          <pc:sldMk cId="2778938223" sldId="257"/>
        </pc:sldMkLst>
      </pc:sldChg>
      <pc:sldChg chg="modSp new del mod">
        <pc:chgData name="michael sullivan" userId="be0d27015adb2291" providerId="LiveId" clId="{F5B47371-09ED-43B9-AAA6-8E07D298B126}" dt="2024-12-08T10:11:50.466" v="176" actId="680"/>
        <pc:sldMkLst>
          <pc:docMk/>
          <pc:sldMk cId="3727705468" sldId="257"/>
        </pc:sldMkLst>
        <pc:spChg chg="mod">
          <ac:chgData name="michael sullivan" userId="be0d27015adb2291" providerId="LiveId" clId="{F5B47371-09ED-43B9-AAA6-8E07D298B126}" dt="2024-12-08T10:11:49.515" v="175"/>
          <ac:spMkLst>
            <pc:docMk/>
            <pc:sldMk cId="3727705468" sldId="257"/>
            <ac:spMk id="2" creationId="{6203F7DE-F274-DAE3-463E-C36716A035FD}"/>
          </ac:spMkLst>
        </pc:spChg>
      </pc:sldChg>
      <pc:sldChg chg="addSp delSp modSp new mod modNotesTx">
        <pc:chgData name="michael sullivan" userId="be0d27015adb2291" providerId="LiveId" clId="{F5B47371-09ED-43B9-AAA6-8E07D298B126}" dt="2024-12-09T00:40:15.026" v="1276" actId="255"/>
        <pc:sldMkLst>
          <pc:docMk/>
          <pc:sldMk cId="4129322134" sldId="258"/>
        </pc:sldMkLst>
        <pc:spChg chg="mod">
          <ac:chgData name="michael sullivan" userId="be0d27015adb2291" providerId="LiveId" clId="{F5B47371-09ED-43B9-AAA6-8E07D298B126}" dt="2024-12-09T00:31:52.367" v="1234" actId="113"/>
          <ac:spMkLst>
            <pc:docMk/>
            <pc:sldMk cId="4129322134" sldId="258"/>
            <ac:spMk id="2" creationId="{05D50260-4AFC-B11E-8448-6A77411F1A11}"/>
          </ac:spMkLst>
        </pc:spChg>
        <pc:spChg chg="del mod">
          <ac:chgData name="michael sullivan" userId="be0d27015adb2291" providerId="LiveId" clId="{F5B47371-09ED-43B9-AAA6-8E07D298B126}" dt="2024-12-08T15:46:19.657" v="628" actId="931"/>
          <ac:spMkLst>
            <pc:docMk/>
            <pc:sldMk cId="4129322134" sldId="258"/>
            <ac:spMk id="3" creationId="{0F66FC64-5F80-3098-A56F-58AEEFE76C28}"/>
          </ac:spMkLst>
        </pc:spChg>
        <pc:spChg chg="mod">
          <ac:chgData name="michael sullivan" userId="be0d27015adb2291" providerId="LiveId" clId="{F5B47371-09ED-43B9-AAA6-8E07D298B126}" dt="2024-12-09T00:40:15.026" v="1276" actId="255"/>
          <ac:spMkLst>
            <pc:docMk/>
            <pc:sldMk cId="4129322134" sldId="258"/>
            <ac:spMk id="4" creationId="{62193F42-2A6C-9FCE-348C-FDC6945432D3}"/>
          </ac:spMkLst>
        </pc:spChg>
        <pc:picChg chg="add mod">
          <ac:chgData name="michael sullivan" userId="be0d27015adb2291" providerId="LiveId" clId="{F5B47371-09ED-43B9-AAA6-8E07D298B126}" dt="2024-12-08T15:54:43.738" v="642" actId="14100"/>
          <ac:picMkLst>
            <pc:docMk/>
            <pc:sldMk cId="4129322134" sldId="258"/>
            <ac:picMk id="7" creationId="{159BC603-DD33-2C4B-EAFE-B8F5D33EF670}"/>
          </ac:picMkLst>
        </pc:picChg>
      </pc:sldChg>
      <pc:sldChg chg="addSp delSp modSp new mod setBg modNotesTx">
        <pc:chgData name="michael sullivan" userId="be0d27015adb2291" providerId="LiveId" clId="{F5B47371-09ED-43B9-AAA6-8E07D298B126}" dt="2024-12-09T00:48:28.566" v="1288" actId="14100"/>
        <pc:sldMkLst>
          <pc:docMk/>
          <pc:sldMk cId="1486762925" sldId="259"/>
        </pc:sldMkLst>
        <pc:spChg chg="mod">
          <ac:chgData name="michael sullivan" userId="be0d27015adb2291" providerId="LiveId" clId="{F5B47371-09ED-43B9-AAA6-8E07D298B126}" dt="2024-12-09T00:32:07.544" v="1236" actId="113"/>
          <ac:spMkLst>
            <pc:docMk/>
            <pc:sldMk cId="1486762925" sldId="259"/>
            <ac:spMk id="2" creationId="{83051705-6720-FDAA-2C75-652120032CF9}"/>
          </ac:spMkLst>
        </pc:spChg>
        <pc:spChg chg="del mod">
          <ac:chgData name="michael sullivan" userId="be0d27015adb2291" providerId="LiveId" clId="{F5B47371-09ED-43B9-AAA6-8E07D298B126}" dt="2024-12-08T16:45:05.885" v="685" actId="931"/>
          <ac:spMkLst>
            <pc:docMk/>
            <pc:sldMk cId="1486762925" sldId="259"/>
            <ac:spMk id="3" creationId="{453D7BD3-A4B9-E322-822D-B9218BD5F66B}"/>
          </ac:spMkLst>
        </pc:spChg>
        <pc:spChg chg="mod">
          <ac:chgData name="michael sullivan" userId="be0d27015adb2291" providerId="LiveId" clId="{F5B47371-09ED-43B9-AAA6-8E07D298B126}" dt="2024-12-09T00:39:51.698" v="1275" actId="255"/>
          <ac:spMkLst>
            <pc:docMk/>
            <pc:sldMk cId="1486762925" sldId="259"/>
            <ac:spMk id="4" creationId="{BFC64D4D-4B1F-24FF-3DC3-0489403EE053}"/>
          </ac:spMkLst>
        </pc:spChg>
        <pc:spChg chg="mod">
          <ac:chgData name="michael sullivan" userId="be0d27015adb2291" providerId="LiveId" clId="{F5B47371-09ED-43B9-AAA6-8E07D298B126}" dt="2024-12-08T16:45:30.033" v="690" actId="26606"/>
          <ac:spMkLst>
            <pc:docMk/>
            <pc:sldMk cId="1486762925" sldId="259"/>
            <ac:spMk id="5" creationId="{D393A8C7-54B8-2645-4FC5-1D79E3DEAA7C}"/>
          </ac:spMkLst>
        </pc:spChg>
        <pc:spChg chg="add">
          <ac:chgData name="michael sullivan" userId="be0d27015adb2291" providerId="LiveId" clId="{F5B47371-09ED-43B9-AAA6-8E07D298B126}" dt="2024-12-08T16:45:30.033" v="690" actId="26606"/>
          <ac:spMkLst>
            <pc:docMk/>
            <pc:sldMk cId="1486762925" sldId="259"/>
            <ac:spMk id="12" creationId="{B1007713-5891-46A9-BACA-FAD760FE2353}"/>
          </ac:spMkLst>
        </pc:spChg>
        <pc:spChg chg="add">
          <ac:chgData name="michael sullivan" userId="be0d27015adb2291" providerId="LiveId" clId="{F5B47371-09ED-43B9-AAA6-8E07D298B126}" dt="2024-12-08T16:45:30.033" v="690" actId="26606"/>
          <ac:spMkLst>
            <pc:docMk/>
            <pc:sldMk cId="1486762925" sldId="259"/>
            <ac:spMk id="14" creationId="{74BB6AA7-7EAD-4D3B-9335-B6E8BD7E6891}"/>
          </ac:spMkLst>
        </pc:spChg>
        <pc:picChg chg="add mod ord">
          <ac:chgData name="michael sullivan" userId="be0d27015adb2291" providerId="LiveId" clId="{F5B47371-09ED-43B9-AAA6-8E07D298B126}" dt="2024-12-09T00:48:28.566" v="1288" actId="14100"/>
          <ac:picMkLst>
            <pc:docMk/>
            <pc:sldMk cId="1486762925" sldId="259"/>
            <ac:picMk id="7" creationId="{F609B8AD-423A-CD28-8AF4-D76D2780433B}"/>
          </ac:picMkLst>
        </pc:picChg>
      </pc:sldChg>
      <pc:sldChg chg="addSp delSp modSp new mod modNotesTx">
        <pc:chgData name="michael sullivan" userId="be0d27015adb2291" providerId="LiveId" clId="{F5B47371-09ED-43B9-AAA6-8E07D298B126}" dt="2024-12-09T00:51:34.691" v="1293" actId="12"/>
        <pc:sldMkLst>
          <pc:docMk/>
          <pc:sldMk cId="269458052" sldId="260"/>
        </pc:sldMkLst>
        <pc:spChg chg="mod">
          <ac:chgData name="michael sullivan" userId="be0d27015adb2291" providerId="LiveId" clId="{F5B47371-09ED-43B9-AAA6-8E07D298B126}" dt="2024-12-09T00:45:02.918" v="1282" actId="1076"/>
          <ac:spMkLst>
            <pc:docMk/>
            <pc:sldMk cId="269458052" sldId="260"/>
            <ac:spMk id="2" creationId="{E085B4D5-6D33-34AA-C8AF-0B2B4E26B5B3}"/>
          </ac:spMkLst>
        </pc:spChg>
        <pc:spChg chg="add del mod">
          <ac:chgData name="michael sullivan" userId="be0d27015adb2291" providerId="LiveId" clId="{F5B47371-09ED-43B9-AAA6-8E07D298B126}" dt="2024-12-08T17:16:50.312" v="752" actId="931"/>
          <ac:spMkLst>
            <pc:docMk/>
            <pc:sldMk cId="269458052" sldId="260"/>
            <ac:spMk id="3" creationId="{BF69A28A-7247-9EDA-39D6-37955D9A21B2}"/>
          </ac:spMkLst>
        </pc:spChg>
        <pc:spChg chg="mod">
          <ac:chgData name="michael sullivan" userId="be0d27015adb2291" providerId="LiveId" clId="{F5B47371-09ED-43B9-AAA6-8E07D298B126}" dt="2024-12-09T00:43:55.555" v="1280" actId="14100"/>
          <ac:spMkLst>
            <pc:docMk/>
            <pc:sldMk cId="269458052" sldId="260"/>
            <ac:spMk id="4" creationId="{EA38C629-266D-DD09-270A-07149FC6184D}"/>
          </ac:spMkLst>
        </pc:spChg>
        <pc:picChg chg="add mod">
          <ac:chgData name="michael sullivan" userId="be0d27015adb2291" providerId="LiveId" clId="{F5B47371-09ED-43B9-AAA6-8E07D298B126}" dt="2024-12-08T17:16:41.686" v="751" actId="931"/>
          <ac:picMkLst>
            <pc:docMk/>
            <pc:sldMk cId="269458052" sldId="260"/>
            <ac:picMk id="7" creationId="{71D25676-80C3-DD6D-F9B3-C3880F434FFC}"/>
          </ac:picMkLst>
        </pc:picChg>
        <pc:picChg chg="add mod">
          <ac:chgData name="michael sullivan" userId="be0d27015adb2291" providerId="LiveId" clId="{F5B47371-09ED-43B9-AAA6-8E07D298B126}" dt="2024-12-09T00:49:59.716" v="1292" actId="14100"/>
          <ac:picMkLst>
            <pc:docMk/>
            <pc:sldMk cId="269458052" sldId="260"/>
            <ac:picMk id="9" creationId="{D86372B0-112F-2DFD-367B-11781582F2CF}"/>
          </ac:picMkLst>
        </pc:picChg>
      </pc:sldChg>
      <pc:sldChg chg="addSp delSp modSp new mod setBg modNotesTx">
        <pc:chgData name="michael sullivan" userId="be0d27015adb2291" providerId="LiveId" clId="{F5B47371-09ED-43B9-AAA6-8E07D298B126}" dt="2024-12-09T00:38:47.832" v="1271" actId="27636"/>
        <pc:sldMkLst>
          <pc:docMk/>
          <pc:sldMk cId="623418831" sldId="261"/>
        </pc:sldMkLst>
        <pc:spChg chg="mod">
          <ac:chgData name="michael sullivan" userId="be0d27015adb2291" providerId="LiveId" clId="{F5B47371-09ED-43B9-AAA6-8E07D298B126}" dt="2024-12-09T00:32:58.234" v="1240" actId="2711"/>
          <ac:spMkLst>
            <pc:docMk/>
            <pc:sldMk cId="623418831" sldId="261"/>
            <ac:spMk id="2" creationId="{D85986BF-DD87-903F-3934-128B51E80038}"/>
          </ac:spMkLst>
        </pc:spChg>
        <pc:spChg chg="del mod">
          <ac:chgData name="michael sullivan" userId="be0d27015adb2291" providerId="LiveId" clId="{F5B47371-09ED-43B9-AAA6-8E07D298B126}" dt="2024-12-08T18:12:23.505" v="814" actId="931"/>
          <ac:spMkLst>
            <pc:docMk/>
            <pc:sldMk cId="623418831" sldId="261"/>
            <ac:spMk id="3" creationId="{B27EAFEB-E766-FB49-1469-13587B994721}"/>
          </ac:spMkLst>
        </pc:spChg>
        <pc:spChg chg="del mod">
          <ac:chgData name="michael sullivan" userId="be0d27015adb2291" providerId="LiveId" clId="{F5B47371-09ED-43B9-AAA6-8E07D298B126}" dt="2024-12-08T17:36:37.753" v="776"/>
          <ac:spMkLst>
            <pc:docMk/>
            <pc:sldMk cId="623418831" sldId="261"/>
            <ac:spMk id="4" creationId="{BD26C5C9-57B2-889B-745C-335B85FF3D6E}"/>
          </ac:spMkLst>
        </pc:spChg>
        <pc:spChg chg="mod ord">
          <ac:chgData name="michael sullivan" userId="be0d27015adb2291" providerId="LiveId" clId="{F5B47371-09ED-43B9-AAA6-8E07D298B126}" dt="2024-12-08T18:12:41.567" v="817" actId="26606"/>
          <ac:spMkLst>
            <pc:docMk/>
            <pc:sldMk cId="623418831" sldId="261"/>
            <ac:spMk id="5" creationId="{BADEB43F-E1B1-C0C8-C5F2-44B8FE36D2A9}"/>
          </ac:spMkLst>
        </pc:spChg>
        <pc:spChg chg="add mod">
          <ac:chgData name="michael sullivan" userId="be0d27015adb2291" providerId="LiveId" clId="{F5B47371-09ED-43B9-AAA6-8E07D298B126}" dt="2024-12-09T00:38:47.832" v="1271" actId="27636"/>
          <ac:spMkLst>
            <pc:docMk/>
            <pc:sldMk cId="623418831" sldId="261"/>
            <ac:spMk id="6" creationId="{937D510B-05D8-A37F-1C18-3D65BB3591B2}"/>
          </ac:spMkLst>
        </pc:spChg>
        <pc:spChg chg="add">
          <ac:chgData name="michael sullivan" userId="be0d27015adb2291" providerId="LiveId" clId="{F5B47371-09ED-43B9-AAA6-8E07D298B126}" dt="2024-12-08T17:37:05.581" v="777"/>
          <ac:spMkLst>
            <pc:docMk/>
            <pc:sldMk cId="623418831" sldId="261"/>
            <ac:spMk id="7" creationId="{2852486D-E629-F9FC-AC1A-F8BF81D4E1CC}"/>
          </ac:spMkLst>
        </pc:spChg>
        <pc:picChg chg="add mod ord">
          <ac:chgData name="michael sullivan" userId="be0d27015adb2291" providerId="LiveId" clId="{F5B47371-09ED-43B9-AAA6-8E07D298B126}" dt="2024-12-08T18:15:52.323" v="819" actId="14100"/>
          <ac:picMkLst>
            <pc:docMk/>
            <pc:sldMk cId="623418831" sldId="261"/>
            <ac:picMk id="9" creationId="{730924B2-19F2-0E91-6306-0947411DB2FD}"/>
          </ac:picMkLst>
        </pc:picChg>
      </pc:sldChg>
      <pc:sldChg chg="new del">
        <pc:chgData name="michael sullivan" userId="be0d27015adb2291" providerId="LiveId" clId="{F5B47371-09ED-43B9-AAA6-8E07D298B126}" dt="2024-12-08T18:20:40.015" v="821" actId="680"/>
        <pc:sldMkLst>
          <pc:docMk/>
          <pc:sldMk cId="1401100934" sldId="262"/>
        </pc:sldMkLst>
      </pc:sldChg>
      <pc:sldChg chg="addSp delSp modSp new mod setBg modNotesTx">
        <pc:chgData name="michael sullivan" userId="be0d27015adb2291" providerId="LiveId" clId="{F5B47371-09ED-43B9-AAA6-8E07D298B126}" dt="2024-12-09T00:38:18.649" v="1267" actId="2711"/>
        <pc:sldMkLst>
          <pc:docMk/>
          <pc:sldMk cId="3711587631" sldId="262"/>
        </pc:sldMkLst>
        <pc:spChg chg="mod">
          <ac:chgData name="michael sullivan" userId="be0d27015adb2291" providerId="LiveId" clId="{F5B47371-09ED-43B9-AAA6-8E07D298B126}" dt="2024-12-09T00:33:48.437" v="1246" actId="255"/>
          <ac:spMkLst>
            <pc:docMk/>
            <pc:sldMk cId="3711587631" sldId="262"/>
            <ac:spMk id="2" creationId="{58D30800-22F4-FB47-4124-2C9CC03F5E96}"/>
          </ac:spMkLst>
        </pc:spChg>
        <pc:spChg chg="add del mod">
          <ac:chgData name="michael sullivan" userId="be0d27015adb2291" providerId="LiveId" clId="{F5B47371-09ED-43B9-AAA6-8E07D298B126}" dt="2024-12-08T18:35:17.331" v="875" actId="931"/>
          <ac:spMkLst>
            <pc:docMk/>
            <pc:sldMk cId="3711587631" sldId="262"/>
            <ac:spMk id="3" creationId="{C74D89F4-1F40-2384-4CC8-F7C7FD57E20B}"/>
          </ac:spMkLst>
        </pc:spChg>
        <pc:spChg chg="add del mod">
          <ac:chgData name="michael sullivan" userId="be0d27015adb2291" providerId="LiveId" clId="{F5B47371-09ED-43B9-AAA6-8E07D298B126}" dt="2024-12-09T00:38:18.649" v="1267" actId="2711"/>
          <ac:spMkLst>
            <pc:docMk/>
            <pc:sldMk cId="3711587631" sldId="262"/>
            <ac:spMk id="4" creationId="{A9A58ECC-5C03-33E3-7572-684F6F9DD8F2}"/>
          </ac:spMkLst>
        </pc:spChg>
        <pc:spChg chg="mod">
          <ac:chgData name="michael sullivan" userId="be0d27015adb2291" providerId="LiveId" clId="{F5B47371-09ED-43B9-AAA6-8E07D298B126}" dt="2024-12-08T18:35:20.198" v="876" actId="26606"/>
          <ac:spMkLst>
            <pc:docMk/>
            <pc:sldMk cId="3711587631" sldId="262"/>
            <ac:spMk id="5" creationId="{163E991B-8CA7-E33A-BD43-8C295D96218B}"/>
          </ac:spMkLst>
        </pc:spChg>
        <pc:spChg chg="add mod">
          <ac:chgData name="michael sullivan" userId="be0d27015adb2291" providerId="LiveId" clId="{F5B47371-09ED-43B9-AAA6-8E07D298B126}" dt="2024-12-08T18:24:05.517" v="834"/>
          <ac:spMkLst>
            <pc:docMk/>
            <pc:sldMk cId="3711587631" sldId="262"/>
            <ac:spMk id="6" creationId="{5A5CD929-E226-E19D-ABA6-822735E88767}"/>
          </ac:spMkLst>
        </pc:spChg>
        <pc:picChg chg="add mod ord">
          <ac:chgData name="michael sullivan" userId="be0d27015adb2291" providerId="LiveId" clId="{F5B47371-09ED-43B9-AAA6-8E07D298B126}" dt="2024-12-08T18:35:20.198" v="876" actId="26606"/>
          <ac:picMkLst>
            <pc:docMk/>
            <pc:sldMk cId="3711587631" sldId="262"/>
            <ac:picMk id="8" creationId="{C89B534B-F316-4740-37C2-C6CD5969569E}"/>
          </ac:picMkLst>
        </pc:picChg>
      </pc:sldChg>
      <pc:sldChg chg="addSp delSp modSp new mod ord setBg modNotesTx">
        <pc:chgData name="michael sullivan" userId="be0d27015adb2291" providerId="LiveId" clId="{F5B47371-09ED-43B9-AAA6-8E07D298B126}" dt="2024-12-09T01:46:18.706" v="1295"/>
        <pc:sldMkLst>
          <pc:docMk/>
          <pc:sldMk cId="635028092" sldId="263"/>
        </pc:sldMkLst>
        <pc:spChg chg="mod">
          <ac:chgData name="michael sullivan" userId="be0d27015adb2291" providerId="LiveId" clId="{F5B47371-09ED-43B9-AAA6-8E07D298B126}" dt="2024-12-09T00:34:17.826" v="1248" actId="2711"/>
          <ac:spMkLst>
            <pc:docMk/>
            <pc:sldMk cId="635028092" sldId="263"/>
            <ac:spMk id="2" creationId="{D7536D62-CD11-0FB3-5596-A1E4D268E28A}"/>
          </ac:spMkLst>
        </pc:spChg>
        <pc:spChg chg="mod">
          <ac:chgData name="michael sullivan" userId="be0d27015adb2291" providerId="LiveId" clId="{F5B47371-09ED-43B9-AAA6-8E07D298B126}" dt="2024-12-09T00:37:50.859" v="1266" actId="27636"/>
          <ac:spMkLst>
            <pc:docMk/>
            <pc:sldMk cId="635028092" sldId="263"/>
            <ac:spMk id="3" creationId="{E466643E-6273-A8A2-4A28-3741C0E36446}"/>
          </ac:spMkLst>
        </pc:spChg>
        <pc:spChg chg="del mod">
          <ac:chgData name="michael sullivan" userId="be0d27015adb2291" providerId="LiveId" clId="{F5B47371-09ED-43B9-AAA6-8E07D298B126}" dt="2024-12-08T18:52:01.281" v="897" actId="931"/>
          <ac:spMkLst>
            <pc:docMk/>
            <pc:sldMk cId="635028092" sldId="263"/>
            <ac:spMk id="4" creationId="{7880FD38-2D0A-2DE4-CA02-6FA95264129A}"/>
          </ac:spMkLst>
        </pc:spChg>
        <pc:spChg chg="mod">
          <ac:chgData name="michael sullivan" userId="be0d27015adb2291" providerId="LiveId" clId="{F5B47371-09ED-43B9-AAA6-8E07D298B126}" dt="2024-12-08T18:55:09.704" v="917" actId="26606"/>
          <ac:spMkLst>
            <pc:docMk/>
            <pc:sldMk cId="635028092" sldId="263"/>
            <ac:spMk id="5" creationId="{E90EF399-8362-C7FC-A535-60CE69C86BFA}"/>
          </ac:spMkLst>
        </pc:spChg>
        <pc:spChg chg="add del">
          <ac:chgData name="michael sullivan" userId="be0d27015adb2291" providerId="LiveId" clId="{F5B47371-09ED-43B9-AAA6-8E07D298B126}" dt="2024-12-08T18:55:09.711" v="918" actId="26606"/>
          <ac:spMkLst>
            <pc:docMk/>
            <pc:sldMk cId="635028092" sldId="263"/>
            <ac:spMk id="9" creationId="{B1007713-5891-46A9-BACA-FAD760FE2353}"/>
          </ac:spMkLst>
        </pc:spChg>
        <pc:spChg chg="add del">
          <ac:chgData name="michael sullivan" userId="be0d27015adb2291" providerId="LiveId" clId="{F5B47371-09ED-43B9-AAA6-8E07D298B126}" dt="2024-12-08T18:55:09.711" v="918" actId="26606"/>
          <ac:spMkLst>
            <pc:docMk/>
            <pc:sldMk cId="635028092" sldId="263"/>
            <ac:spMk id="10" creationId="{74BB6AA7-7EAD-4D3B-9335-B6E8BD7E6891}"/>
          </ac:spMkLst>
        </pc:spChg>
        <pc:spChg chg="add del">
          <ac:chgData name="michael sullivan" userId="be0d27015adb2291" providerId="LiveId" clId="{F5B47371-09ED-43B9-AAA6-8E07D298B126}" dt="2024-12-08T18:52:50.727" v="909" actId="26606"/>
          <ac:spMkLst>
            <pc:docMk/>
            <pc:sldMk cId="635028092" sldId="263"/>
            <ac:spMk id="12" creationId="{B1007713-5891-46A9-BACA-FAD760FE2353}"/>
          </ac:spMkLst>
        </pc:spChg>
        <pc:spChg chg="add">
          <ac:chgData name="michael sullivan" userId="be0d27015adb2291" providerId="LiveId" clId="{F5B47371-09ED-43B9-AAA6-8E07D298B126}" dt="2024-12-08T18:55:09.711" v="918" actId="26606"/>
          <ac:spMkLst>
            <pc:docMk/>
            <pc:sldMk cId="635028092" sldId="263"/>
            <ac:spMk id="13" creationId="{B1007713-5891-46A9-BACA-FAD760FE2353}"/>
          </ac:spMkLst>
        </pc:spChg>
        <pc:spChg chg="add del">
          <ac:chgData name="michael sullivan" userId="be0d27015adb2291" providerId="LiveId" clId="{F5B47371-09ED-43B9-AAA6-8E07D298B126}" dt="2024-12-08T18:52:50.727" v="909" actId="26606"/>
          <ac:spMkLst>
            <pc:docMk/>
            <pc:sldMk cId="635028092" sldId="263"/>
            <ac:spMk id="14" creationId="{74BB6AA7-7EAD-4D3B-9335-B6E8BD7E6891}"/>
          </ac:spMkLst>
        </pc:spChg>
        <pc:spChg chg="add del">
          <ac:chgData name="michael sullivan" userId="be0d27015adb2291" providerId="LiveId" clId="{F5B47371-09ED-43B9-AAA6-8E07D298B126}" dt="2024-12-08T18:54:05.594" v="915" actId="26606"/>
          <ac:spMkLst>
            <pc:docMk/>
            <pc:sldMk cId="635028092" sldId="263"/>
            <ac:spMk id="15" creationId="{4DE0D6BE-330A-422D-9BD9-1E18F73C6E1E}"/>
          </ac:spMkLst>
        </pc:spChg>
        <pc:spChg chg="add">
          <ac:chgData name="michael sullivan" userId="be0d27015adb2291" providerId="LiveId" clId="{F5B47371-09ED-43B9-AAA6-8E07D298B126}" dt="2024-12-08T18:55:09.711" v="918" actId="26606"/>
          <ac:spMkLst>
            <pc:docMk/>
            <pc:sldMk cId="635028092" sldId="263"/>
            <ac:spMk id="17" creationId="{74BB6AA7-7EAD-4D3B-9335-B6E8BD7E6891}"/>
          </ac:spMkLst>
        </pc:spChg>
        <pc:picChg chg="add mod ord">
          <ac:chgData name="michael sullivan" userId="be0d27015adb2291" providerId="LiveId" clId="{F5B47371-09ED-43B9-AAA6-8E07D298B126}" dt="2024-12-08T18:56:29.815" v="923" actId="1076"/>
          <ac:picMkLst>
            <pc:docMk/>
            <pc:sldMk cId="635028092" sldId="263"/>
            <ac:picMk id="7" creationId="{422DA192-C4BA-4DB4-3452-41EA49F8B17E}"/>
          </ac:picMkLst>
        </pc:picChg>
      </pc:sldChg>
      <pc:sldChg chg="addSp delSp modSp new del mod setBg modNotesTx">
        <pc:chgData name="michael sullivan" userId="be0d27015adb2291" providerId="LiveId" clId="{F5B47371-09ED-43B9-AAA6-8E07D298B126}" dt="2024-12-08T19:23:18.777" v="1030" actId="2696"/>
        <pc:sldMkLst>
          <pc:docMk/>
          <pc:sldMk cId="1976404340" sldId="264"/>
        </pc:sldMkLst>
        <pc:spChg chg="mod">
          <ac:chgData name="michael sullivan" userId="be0d27015adb2291" providerId="LiveId" clId="{F5B47371-09ED-43B9-AAA6-8E07D298B126}" dt="2024-12-08T19:21:08.131" v="1029" actId="1076"/>
          <ac:spMkLst>
            <pc:docMk/>
            <pc:sldMk cId="1976404340" sldId="264"/>
            <ac:spMk id="2" creationId="{818FEEA6-0228-E4C9-B041-DD4BE818AF89}"/>
          </ac:spMkLst>
        </pc:spChg>
        <pc:spChg chg="add del mod">
          <ac:chgData name="michael sullivan" userId="be0d27015adb2291" providerId="LiveId" clId="{F5B47371-09ED-43B9-AAA6-8E07D298B126}" dt="2024-12-08T19:18:52.892" v="1028" actId="931"/>
          <ac:spMkLst>
            <pc:docMk/>
            <pc:sldMk cId="1976404340" sldId="264"/>
            <ac:spMk id="3" creationId="{0D2CA743-B4BD-3843-4061-993AABE531D5}"/>
          </ac:spMkLst>
        </pc:spChg>
        <pc:spChg chg="mod">
          <ac:chgData name="michael sullivan" userId="be0d27015adb2291" providerId="LiveId" clId="{F5B47371-09ED-43B9-AAA6-8E07D298B126}" dt="2024-12-08T19:18:50.007" v="1026" actId="26606"/>
          <ac:spMkLst>
            <pc:docMk/>
            <pc:sldMk cId="1976404340" sldId="264"/>
            <ac:spMk id="4" creationId="{9B6CF28E-9333-FDE5-D0D0-AB1D261F3F19}"/>
          </ac:spMkLst>
        </pc:spChg>
        <pc:spChg chg="mod">
          <ac:chgData name="michael sullivan" userId="be0d27015adb2291" providerId="LiveId" clId="{F5B47371-09ED-43B9-AAA6-8E07D298B126}" dt="2024-12-08T19:18:50.007" v="1026" actId="26606"/>
          <ac:spMkLst>
            <pc:docMk/>
            <pc:sldMk cId="1976404340" sldId="264"/>
            <ac:spMk id="5" creationId="{A645865E-9664-CF03-5BE5-2139F44557B4}"/>
          </ac:spMkLst>
        </pc:spChg>
        <pc:picChg chg="add mod ord">
          <ac:chgData name="michael sullivan" userId="be0d27015adb2291" providerId="LiveId" clId="{F5B47371-09ED-43B9-AAA6-8E07D298B126}" dt="2024-12-08T19:17:20.592" v="1003" actId="931"/>
          <ac:picMkLst>
            <pc:docMk/>
            <pc:sldMk cId="1976404340" sldId="264"/>
            <ac:picMk id="7" creationId="{3435DD17-7FB6-ED18-39DD-D2FAB6C586BE}"/>
          </ac:picMkLst>
        </pc:picChg>
        <pc:picChg chg="add mod ord">
          <ac:chgData name="michael sullivan" userId="be0d27015adb2291" providerId="LiveId" clId="{F5B47371-09ED-43B9-AAA6-8E07D298B126}" dt="2024-12-08T19:18:52.892" v="1028" actId="931"/>
          <ac:picMkLst>
            <pc:docMk/>
            <pc:sldMk cId="1976404340" sldId="264"/>
            <ac:picMk id="9" creationId="{D5460876-7792-41DF-8BDE-901187C176B6}"/>
          </ac:picMkLst>
        </pc:picChg>
      </pc:sldChg>
      <pc:sldChg chg="addSp delSp modSp new mod setBg modNotesTx">
        <pc:chgData name="michael sullivan" userId="be0d27015adb2291" providerId="LiveId" clId="{F5B47371-09ED-43B9-AAA6-8E07D298B126}" dt="2024-12-09T00:36:22.407" v="1258" actId="14100"/>
        <pc:sldMkLst>
          <pc:docMk/>
          <pc:sldMk cId="2290405718" sldId="264"/>
        </pc:sldMkLst>
        <pc:spChg chg="mod">
          <ac:chgData name="michael sullivan" userId="be0d27015adb2291" providerId="LiveId" clId="{F5B47371-09ED-43B9-AAA6-8E07D298B126}" dt="2024-12-09T00:34:37.318" v="1249" actId="2711"/>
          <ac:spMkLst>
            <pc:docMk/>
            <pc:sldMk cId="2290405718" sldId="264"/>
            <ac:spMk id="2" creationId="{368922AB-D661-934A-768A-23B2CB3309D8}"/>
          </ac:spMkLst>
        </pc:spChg>
        <pc:spChg chg="add del mod">
          <ac:chgData name="michael sullivan" userId="be0d27015adb2291" providerId="LiveId" clId="{F5B47371-09ED-43B9-AAA6-8E07D298B126}" dt="2024-12-09T00:36:22.407" v="1258" actId="14100"/>
          <ac:spMkLst>
            <pc:docMk/>
            <pc:sldMk cId="2290405718" sldId="264"/>
            <ac:spMk id="3" creationId="{15BCD3FA-10D1-E878-1175-48618E95C585}"/>
          </ac:spMkLst>
        </pc:spChg>
        <pc:spChg chg="add del">
          <ac:chgData name="michael sullivan" userId="be0d27015adb2291" providerId="LiveId" clId="{F5B47371-09ED-43B9-AAA6-8E07D298B126}" dt="2024-12-08T19:38:55.912" v="1051" actId="931"/>
          <ac:spMkLst>
            <pc:docMk/>
            <pc:sldMk cId="2290405718" sldId="264"/>
            <ac:spMk id="4" creationId="{7394D82E-A6C1-ABD1-A5B7-5D953C271863}"/>
          </ac:spMkLst>
        </pc:spChg>
        <pc:spChg chg="mod">
          <ac:chgData name="michael sullivan" userId="be0d27015adb2291" providerId="LiveId" clId="{F5B47371-09ED-43B9-AAA6-8E07D298B126}" dt="2024-12-08T19:39:58.609" v="1056" actId="26606"/>
          <ac:spMkLst>
            <pc:docMk/>
            <pc:sldMk cId="2290405718" sldId="264"/>
            <ac:spMk id="5" creationId="{C171E88A-F6D3-FBC2-D462-AEB467031D32}"/>
          </ac:spMkLst>
        </pc:spChg>
        <pc:picChg chg="add mod">
          <ac:chgData name="michael sullivan" userId="be0d27015adb2291" providerId="LiveId" clId="{F5B47371-09ED-43B9-AAA6-8E07D298B126}" dt="2024-12-08T19:37:11.832" v="1042" actId="931"/>
          <ac:picMkLst>
            <pc:docMk/>
            <pc:sldMk cId="2290405718" sldId="264"/>
            <ac:picMk id="7" creationId="{DACE71E9-2624-2770-AA5B-A7ECDB931D8F}"/>
          </ac:picMkLst>
        </pc:picChg>
        <pc:picChg chg="add mod">
          <ac:chgData name="michael sullivan" userId="be0d27015adb2291" providerId="LiveId" clId="{F5B47371-09ED-43B9-AAA6-8E07D298B126}" dt="2024-12-08T19:38:17.609" v="1050" actId="931"/>
          <ac:picMkLst>
            <pc:docMk/>
            <pc:sldMk cId="2290405718" sldId="264"/>
            <ac:picMk id="9" creationId="{C5D8DBB3-0154-1D0D-D636-903603BCFD8C}"/>
          </ac:picMkLst>
        </pc:picChg>
        <pc:picChg chg="add mod ord">
          <ac:chgData name="michael sullivan" userId="be0d27015adb2291" providerId="LiveId" clId="{F5B47371-09ED-43B9-AAA6-8E07D298B126}" dt="2024-12-08T19:49:48.623" v="1114" actId="14100"/>
          <ac:picMkLst>
            <pc:docMk/>
            <pc:sldMk cId="2290405718" sldId="264"/>
            <ac:picMk id="11" creationId="{8DCA999F-1228-68AF-562C-3C9C611DF605}"/>
          </ac:picMkLst>
        </pc:picChg>
      </pc:sldChg>
      <pc:sldChg chg="addSp delSp modSp new mod setBg modNotesTx">
        <pc:chgData name="michael sullivan" userId="be0d27015adb2291" providerId="LiveId" clId="{F5B47371-09ED-43B9-AAA6-8E07D298B126}" dt="2024-12-09T00:37:14.290" v="1261" actId="255"/>
        <pc:sldMkLst>
          <pc:docMk/>
          <pc:sldMk cId="3837095976" sldId="265"/>
        </pc:sldMkLst>
        <pc:spChg chg="mod">
          <ac:chgData name="michael sullivan" userId="be0d27015adb2291" providerId="LiveId" clId="{F5B47371-09ED-43B9-AAA6-8E07D298B126}" dt="2024-12-08T20:10:36.020" v="1158" actId="14100"/>
          <ac:spMkLst>
            <pc:docMk/>
            <pc:sldMk cId="3837095976" sldId="265"/>
            <ac:spMk id="2" creationId="{3B2A5264-8A68-4F30-7C3D-F2B33F78C830}"/>
          </ac:spMkLst>
        </pc:spChg>
        <pc:spChg chg="del mod">
          <ac:chgData name="michael sullivan" userId="be0d27015adb2291" providerId="LiveId" clId="{F5B47371-09ED-43B9-AAA6-8E07D298B126}" dt="2024-12-08T20:06:08.340" v="1137" actId="26606"/>
          <ac:spMkLst>
            <pc:docMk/>
            <pc:sldMk cId="3837095976" sldId="265"/>
            <ac:spMk id="3" creationId="{7F694509-A701-B309-15DA-25B3753AC437}"/>
          </ac:spMkLst>
        </pc:spChg>
        <pc:spChg chg="del">
          <ac:chgData name="michael sullivan" userId="be0d27015adb2291" providerId="LiveId" clId="{F5B47371-09ED-43B9-AAA6-8E07D298B126}" dt="2024-12-08T20:05:32.854" v="1134" actId="931"/>
          <ac:spMkLst>
            <pc:docMk/>
            <pc:sldMk cId="3837095976" sldId="265"/>
            <ac:spMk id="4" creationId="{9E9C39BF-273D-F79B-59D1-0E7E79B3E724}"/>
          </ac:spMkLst>
        </pc:spChg>
        <pc:spChg chg="mod">
          <ac:chgData name="michael sullivan" userId="be0d27015adb2291" providerId="LiveId" clId="{F5B47371-09ED-43B9-AAA6-8E07D298B126}" dt="2024-12-08T20:08:32.365" v="1145" actId="26606"/>
          <ac:spMkLst>
            <pc:docMk/>
            <pc:sldMk cId="3837095976" sldId="265"/>
            <ac:spMk id="5" creationId="{51345E2E-FF66-C3B3-5639-3A1168E41802}"/>
          </ac:spMkLst>
        </pc:spChg>
        <pc:graphicFrameChg chg="add mod ord modGraphic">
          <ac:chgData name="michael sullivan" userId="be0d27015adb2291" providerId="LiveId" clId="{F5B47371-09ED-43B9-AAA6-8E07D298B126}" dt="2024-12-09T00:37:14.290" v="1261" actId="255"/>
          <ac:graphicFrameMkLst>
            <pc:docMk/>
            <pc:sldMk cId="3837095976" sldId="265"/>
            <ac:graphicFrameMk id="9" creationId="{E64739EE-39C9-D4B0-08D3-C53EDC6F6696}"/>
          </ac:graphicFrameMkLst>
        </pc:graphicFrameChg>
        <pc:picChg chg="add mod">
          <ac:chgData name="michael sullivan" userId="be0d27015adb2291" providerId="LiveId" clId="{F5B47371-09ED-43B9-AAA6-8E07D298B126}" dt="2024-12-09T00:00:27.781" v="1214" actId="14100"/>
          <ac:picMkLst>
            <pc:docMk/>
            <pc:sldMk cId="3837095976" sldId="265"/>
            <ac:picMk id="7" creationId="{A993CE74-C30E-113E-685D-2EC35DB7A638}"/>
          </ac:picMkLst>
        </pc:picChg>
        <pc:cxnChg chg="add del">
          <ac:chgData name="michael sullivan" userId="be0d27015adb2291" providerId="LiveId" clId="{F5B47371-09ED-43B9-AAA6-8E07D298B126}" dt="2024-12-08T20:08:32.365" v="1145" actId="26606"/>
          <ac:cxnSpMkLst>
            <pc:docMk/>
            <pc:sldMk cId="3837095976" sldId="265"/>
            <ac:cxnSpMk id="14" creationId="{E0DCF65E-F84E-483D-83D7-A1616D569143}"/>
          </ac:cxnSpMkLst>
        </pc:cxnChg>
      </pc:sldChg>
      <pc:sldMasterChg chg="setBg">
        <pc:chgData name="michael sullivan" userId="be0d27015adb2291" providerId="LiveId" clId="{F5B47371-09ED-43B9-AAA6-8E07D298B126}" dt="2024-12-08T09:35:42.010" v="149"/>
        <pc:sldMasterMkLst>
          <pc:docMk/>
          <pc:sldMasterMk cId="3093461064" sldId="2147483660"/>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652D1-8A8D-4421-B510-DBCB85B9901A}"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n-US"/>
        </a:p>
      </dgm:t>
    </dgm:pt>
    <dgm:pt modelId="{22DFA006-5680-44F2-9DC2-C3356BD9D37F}">
      <dgm:prSet custT="1"/>
      <dgm:spPr/>
      <dgm:t>
        <a:bodyPr/>
        <a:lstStyle/>
        <a:p>
          <a:r>
            <a:rPr lang="en-US" sz="1600" b="1" dirty="0">
              <a:latin typeface="Times New Roman" panose="02020603050405020304" pitchFamily="18" charset="0"/>
              <a:cs typeface="Times New Roman" panose="02020603050405020304" pitchFamily="18" charset="0"/>
            </a:rPr>
            <a:t>Let’s Collaborate:</a:t>
          </a:r>
          <a:endParaRPr lang="en-US" sz="1600" dirty="0">
            <a:latin typeface="Times New Roman" panose="02020603050405020304" pitchFamily="18" charset="0"/>
            <a:cs typeface="Times New Roman" panose="02020603050405020304" pitchFamily="18" charset="0"/>
          </a:endParaRPr>
        </a:p>
      </dgm:t>
    </dgm:pt>
    <dgm:pt modelId="{2236B94E-3DE2-474B-8884-7CA4F4AA5DD4}" type="parTrans" cxnId="{1D18599B-359C-418B-8B53-19CD454DCF7E}">
      <dgm:prSet/>
      <dgm:spPr/>
      <dgm:t>
        <a:bodyPr/>
        <a:lstStyle/>
        <a:p>
          <a:endParaRPr lang="en-US"/>
        </a:p>
      </dgm:t>
    </dgm:pt>
    <dgm:pt modelId="{1323B478-5825-4DD8-B160-CB0B03B94FB9}" type="sibTrans" cxnId="{1D18599B-359C-418B-8B53-19CD454DCF7E}">
      <dgm:prSet/>
      <dgm:spPr/>
      <dgm:t>
        <a:bodyPr/>
        <a:lstStyle/>
        <a:p>
          <a:endParaRPr lang="en-US"/>
        </a:p>
      </dgm:t>
    </dgm:pt>
    <dgm:pt modelId="{942069C2-FAB2-4250-81F7-2E116C4F736C}">
      <dgm:prSet custT="1"/>
      <dgm:spPr/>
      <dgm:t>
        <a:bodyPr/>
        <a:lstStyle/>
        <a:p>
          <a:r>
            <a:rPr lang="en-US" sz="1600" dirty="0">
              <a:latin typeface="Times New Roman" panose="02020603050405020304" pitchFamily="18" charset="0"/>
              <a:cs typeface="Times New Roman" panose="02020603050405020304" pitchFamily="18" charset="0"/>
            </a:rPr>
            <a:t>“What are your thoughts on our progress so far?”</a:t>
          </a:r>
        </a:p>
      </dgm:t>
    </dgm:pt>
    <dgm:pt modelId="{CEE12049-EBBA-4D32-956A-DD021D193EDC}" type="parTrans" cxnId="{E3EEF8F1-BCE4-4A10-B215-0939F802CB66}">
      <dgm:prSet/>
      <dgm:spPr/>
      <dgm:t>
        <a:bodyPr/>
        <a:lstStyle/>
        <a:p>
          <a:endParaRPr lang="en-US"/>
        </a:p>
      </dgm:t>
    </dgm:pt>
    <dgm:pt modelId="{7F49D237-91FC-4A26-B89D-FF7A6F94A022}" type="sibTrans" cxnId="{E3EEF8F1-BCE4-4A10-B215-0939F802CB66}">
      <dgm:prSet/>
      <dgm:spPr/>
      <dgm:t>
        <a:bodyPr/>
        <a:lstStyle/>
        <a:p>
          <a:endParaRPr lang="en-US"/>
        </a:p>
      </dgm:t>
    </dgm:pt>
    <dgm:pt modelId="{C3FA6658-864D-40BC-A8F7-E1A8A0195668}">
      <dgm:prSet custT="1"/>
      <dgm:spPr/>
      <dgm:t>
        <a:bodyPr/>
        <a:lstStyle/>
        <a:p>
          <a:r>
            <a:rPr lang="en-US" sz="1600" dirty="0">
              <a:latin typeface="Times New Roman" panose="02020603050405020304" pitchFamily="18" charset="0"/>
              <a:cs typeface="Times New Roman" panose="02020603050405020304" pitchFamily="18" charset="0"/>
            </a:rPr>
            <a:t>“Are there any suggestions or concerns for the next phase?”</a:t>
          </a:r>
        </a:p>
      </dgm:t>
    </dgm:pt>
    <dgm:pt modelId="{5715E132-D57D-4555-A3D3-6133646134F5}" type="parTrans" cxnId="{16CADC7D-5A67-4969-A20C-73234E3F116D}">
      <dgm:prSet/>
      <dgm:spPr/>
      <dgm:t>
        <a:bodyPr/>
        <a:lstStyle/>
        <a:p>
          <a:endParaRPr lang="en-US"/>
        </a:p>
      </dgm:t>
    </dgm:pt>
    <dgm:pt modelId="{C1D8815C-EF57-4EA0-9D1C-7A5C5A1DC12D}" type="sibTrans" cxnId="{16CADC7D-5A67-4969-A20C-73234E3F116D}">
      <dgm:prSet/>
      <dgm:spPr/>
      <dgm:t>
        <a:bodyPr/>
        <a:lstStyle/>
        <a:p>
          <a:endParaRPr lang="en-US"/>
        </a:p>
      </dgm:t>
    </dgm:pt>
    <dgm:pt modelId="{C71E5CBA-1532-4F7F-9812-4D57D66FDA68}" type="pres">
      <dgm:prSet presAssocID="{541652D1-8A8D-4421-B510-DBCB85B9901A}" presName="diagram" presStyleCnt="0">
        <dgm:presLayoutVars>
          <dgm:dir/>
          <dgm:resizeHandles val="exact"/>
        </dgm:presLayoutVars>
      </dgm:prSet>
      <dgm:spPr/>
    </dgm:pt>
    <dgm:pt modelId="{371DF65F-A709-4B31-A463-6E234C262C01}" type="pres">
      <dgm:prSet presAssocID="{22DFA006-5680-44F2-9DC2-C3356BD9D37F}" presName="node" presStyleLbl="node1" presStyleIdx="0" presStyleCnt="3">
        <dgm:presLayoutVars>
          <dgm:bulletEnabled val="1"/>
        </dgm:presLayoutVars>
      </dgm:prSet>
      <dgm:spPr/>
    </dgm:pt>
    <dgm:pt modelId="{7D8483B4-7B64-492B-848B-5BA14631F275}" type="pres">
      <dgm:prSet presAssocID="{1323B478-5825-4DD8-B160-CB0B03B94FB9}" presName="sibTrans" presStyleLbl="sibTrans2D1" presStyleIdx="0" presStyleCnt="2"/>
      <dgm:spPr/>
    </dgm:pt>
    <dgm:pt modelId="{9FFDC248-603A-478E-ADFD-92D1BDAF90D9}" type="pres">
      <dgm:prSet presAssocID="{1323B478-5825-4DD8-B160-CB0B03B94FB9}" presName="connectorText" presStyleLbl="sibTrans2D1" presStyleIdx="0" presStyleCnt="2"/>
      <dgm:spPr/>
    </dgm:pt>
    <dgm:pt modelId="{989ABC3E-8070-46A5-A5F3-D07F32EE26B8}" type="pres">
      <dgm:prSet presAssocID="{942069C2-FAB2-4250-81F7-2E116C4F736C}" presName="node" presStyleLbl="node1" presStyleIdx="1" presStyleCnt="3">
        <dgm:presLayoutVars>
          <dgm:bulletEnabled val="1"/>
        </dgm:presLayoutVars>
      </dgm:prSet>
      <dgm:spPr/>
    </dgm:pt>
    <dgm:pt modelId="{B749E565-FEA9-491D-84AA-D8D29E2634FF}" type="pres">
      <dgm:prSet presAssocID="{7F49D237-91FC-4A26-B89D-FF7A6F94A022}" presName="sibTrans" presStyleLbl="sibTrans2D1" presStyleIdx="1" presStyleCnt="2"/>
      <dgm:spPr/>
    </dgm:pt>
    <dgm:pt modelId="{DDFB2A79-80D0-40DC-A426-B02C6F51569E}" type="pres">
      <dgm:prSet presAssocID="{7F49D237-91FC-4A26-B89D-FF7A6F94A022}" presName="connectorText" presStyleLbl="sibTrans2D1" presStyleIdx="1" presStyleCnt="2"/>
      <dgm:spPr/>
    </dgm:pt>
    <dgm:pt modelId="{E6E613D9-B57C-4CF0-8577-0A1994008904}" type="pres">
      <dgm:prSet presAssocID="{C3FA6658-864D-40BC-A8F7-E1A8A0195668}" presName="node" presStyleLbl="node1" presStyleIdx="2" presStyleCnt="3">
        <dgm:presLayoutVars>
          <dgm:bulletEnabled val="1"/>
        </dgm:presLayoutVars>
      </dgm:prSet>
      <dgm:spPr/>
    </dgm:pt>
  </dgm:ptLst>
  <dgm:cxnLst>
    <dgm:cxn modelId="{9DD64F15-661E-4078-B8FC-F9F46F161C16}" type="presOf" srcId="{1323B478-5825-4DD8-B160-CB0B03B94FB9}" destId="{7D8483B4-7B64-492B-848B-5BA14631F275}" srcOrd="0" destOrd="0" presId="urn:microsoft.com/office/officeart/2005/8/layout/process5"/>
    <dgm:cxn modelId="{D32E3120-4A70-4FF5-96D3-11B60741C6D7}" type="presOf" srcId="{7F49D237-91FC-4A26-B89D-FF7A6F94A022}" destId="{B749E565-FEA9-491D-84AA-D8D29E2634FF}" srcOrd="0" destOrd="0" presId="urn:microsoft.com/office/officeart/2005/8/layout/process5"/>
    <dgm:cxn modelId="{DFF93E4F-A2FC-4FCA-9195-95B608F17EB8}" type="presOf" srcId="{C3FA6658-864D-40BC-A8F7-E1A8A0195668}" destId="{E6E613D9-B57C-4CF0-8577-0A1994008904}" srcOrd="0" destOrd="0" presId="urn:microsoft.com/office/officeart/2005/8/layout/process5"/>
    <dgm:cxn modelId="{16CADC7D-5A67-4969-A20C-73234E3F116D}" srcId="{541652D1-8A8D-4421-B510-DBCB85B9901A}" destId="{C3FA6658-864D-40BC-A8F7-E1A8A0195668}" srcOrd="2" destOrd="0" parTransId="{5715E132-D57D-4555-A3D3-6133646134F5}" sibTransId="{C1D8815C-EF57-4EA0-9D1C-7A5C5A1DC12D}"/>
    <dgm:cxn modelId="{5D641F81-4D37-423B-BD51-872B1D967D53}" type="presOf" srcId="{541652D1-8A8D-4421-B510-DBCB85B9901A}" destId="{C71E5CBA-1532-4F7F-9812-4D57D66FDA68}" srcOrd="0" destOrd="0" presId="urn:microsoft.com/office/officeart/2005/8/layout/process5"/>
    <dgm:cxn modelId="{1D18599B-359C-418B-8B53-19CD454DCF7E}" srcId="{541652D1-8A8D-4421-B510-DBCB85B9901A}" destId="{22DFA006-5680-44F2-9DC2-C3356BD9D37F}" srcOrd="0" destOrd="0" parTransId="{2236B94E-3DE2-474B-8884-7CA4F4AA5DD4}" sibTransId="{1323B478-5825-4DD8-B160-CB0B03B94FB9}"/>
    <dgm:cxn modelId="{1476129E-72BB-490C-9889-FE016037DFB8}" type="presOf" srcId="{7F49D237-91FC-4A26-B89D-FF7A6F94A022}" destId="{DDFB2A79-80D0-40DC-A426-B02C6F51569E}" srcOrd="1" destOrd="0" presId="urn:microsoft.com/office/officeart/2005/8/layout/process5"/>
    <dgm:cxn modelId="{FA973EB0-3321-4158-99E9-FE2D9F335DA2}" type="presOf" srcId="{942069C2-FAB2-4250-81F7-2E116C4F736C}" destId="{989ABC3E-8070-46A5-A5F3-D07F32EE26B8}" srcOrd="0" destOrd="0" presId="urn:microsoft.com/office/officeart/2005/8/layout/process5"/>
    <dgm:cxn modelId="{EB7F50B6-24C6-4DAF-BBBB-4742D7DD9FDB}" type="presOf" srcId="{22DFA006-5680-44F2-9DC2-C3356BD9D37F}" destId="{371DF65F-A709-4B31-A463-6E234C262C01}" srcOrd="0" destOrd="0" presId="urn:microsoft.com/office/officeart/2005/8/layout/process5"/>
    <dgm:cxn modelId="{577E77EB-0E50-4E57-9E4B-8DAAFB6BC711}" type="presOf" srcId="{1323B478-5825-4DD8-B160-CB0B03B94FB9}" destId="{9FFDC248-603A-478E-ADFD-92D1BDAF90D9}" srcOrd="1" destOrd="0" presId="urn:microsoft.com/office/officeart/2005/8/layout/process5"/>
    <dgm:cxn modelId="{E3EEF8F1-BCE4-4A10-B215-0939F802CB66}" srcId="{541652D1-8A8D-4421-B510-DBCB85B9901A}" destId="{942069C2-FAB2-4250-81F7-2E116C4F736C}" srcOrd="1" destOrd="0" parTransId="{CEE12049-EBBA-4D32-956A-DD021D193EDC}" sibTransId="{7F49D237-91FC-4A26-B89D-FF7A6F94A022}"/>
    <dgm:cxn modelId="{79430E97-9625-4F43-B87C-A6129354BBAA}" type="presParOf" srcId="{C71E5CBA-1532-4F7F-9812-4D57D66FDA68}" destId="{371DF65F-A709-4B31-A463-6E234C262C01}" srcOrd="0" destOrd="0" presId="urn:microsoft.com/office/officeart/2005/8/layout/process5"/>
    <dgm:cxn modelId="{8ECFC9F8-0CC4-48E9-9F43-DB3357BC8321}" type="presParOf" srcId="{C71E5CBA-1532-4F7F-9812-4D57D66FDA68}" destId="{7D8483B4-7B64-492B-848B-5BA14631F275}" srcOrd="1" destOrd="0" presId="urn:microsoft.com/office/officeart/2005/8/layout/process5"/>
    <dgm:cxn modelId="{8AFB92E8-A1A8-4188-9400-B7709492C295}" type="presParOf" srcId="{7D8483B4-7B64-492B-848B-5BA14631F275}" destId="{9FFDC248-603A-478E-ADFD-92D1BDAF90D9}" srcOrd="0" destOrd="0" presId="urn:microsoft.com/office/officeart/2005/8/layout/process5"/>
    <dgm:cxn modelId="{295B4190-D900-4C5F-8210-C7CF36262D94}" type="presParOf" srcId="{C71E5CBA-1532-4F7F-9812-4D57D66FDA68}" destId="{989ABC3E-8070-46A5-A5F3-D07F32EE26B8}" srcOrd="2" destOrd="0" presId="urn:microsoft.com/office/officeart/2005/8/layout/process5"/>
    <dgm:cxn modelId="{B0378584-CBD8-48D6-BAE8-D4F23F497D0F}" type="presParOf" srcId="{C71E5CBA-1532-4F7F-9812-4D57D66FDA68}" destId="{B749E565-FEA9-491D-84AA-D8D29E2634FF}" srcOrd="3" destOrd="0" presId="urn:microsoft.com/office/officeart/2005/8/layout/process5"/>
    <dgm:cxn modelId="{A1F3F003-2620-429D-B0C9-14126AF42C8C}" type="presParOf" srcId="{B749E565-FEA9-491D-84AA-D8D29E2634FF}" destId="{DDFB2A79-80D0-40DC-A426-B02C6F51569E}" srcOrd="0" destOrd="0" presId="urn:microsoft.com/office/officeart/2005/8/layout/process5"/>
    <dgm:cxn modelId="{D8A3239B-3110-4D63-B15B-F3CED6A4ADF7}" type="presParOf" srcId="{C71E5CBA-1532-4F7F-9812-4D57D66FDA68}" destId="{E6E613D9-B57C-4CF0-8577-0A1994008904}"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F65F-A709-4B31-A463-6E234C262C01}">
      <dsp:nvSpPr>
        <dsp:cNvPr id="0" name=""/>
        <dsp:cNvSpPr/>
      </dsp:nvSpPr>
      <dsp:spPr>
        <a:xfrm>
          <a:off x="997" y="850108"/>
          <a:ext cx="2126670" cy="1276002"/>
        </a:xfrm>
        <a:prstGeom prst="roundRect">
          <a:avLst>
            <a:gd name="adj" fmla="val 1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Let’s Collaborate:</a:t>
          </a:r>
          <a:endParaRPr lang="en-US" sz="1600" kern="1200" dirty="0">
            <a:latin typeface="Times New Roman" panose="02020603050405020304" pitchFamily="18" charset="0"/>
            <a:cs typeface="Times New Roman" panose="02020603050405020304" pitchFamily="18" charset="0"/>
          </a:endParaRPr>
        </a:p>
      </dsp:txBody>
      <dsp:txXfrm>
        <a:off x="38370" y="887481"/>
        <a:ext cx="2051924" cy="1201256"/>
      </dsp:txXfrm>
    </dsp:sp>
    <dsp:sp modelId="{7D8483B4-7B64-492B-848B-5BA14631F275}">
      <dsp:nvSpPr>
        <dsp:cNvPr id="0" name=""/>
        <dsp:cNvSpPr/>
      </dsp:nvSpPr>
      <dsp:spPr>
        <a:xfrm>
          <a:off x="2314814" y="1224402"/>
          <a:ext cx="450854" cy="52741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4814" y="1329885"/>
        <a:ext cx="315598" cy="316448"/>
      </dsp:txXfrm>
    </dsp:sp>
    <dsp:sp modelId="{989ABC3E-8070-46A5-A5F3-D07F32EE26B8}">
      <dsp:nvSpPr>
        <dsp:cNvPr id="0" name=""/>
        <dsp:cNvSpPr/>
      </dsp:nvSpPr>
      <dsp:spPr>
        <a:xfrm>
          <a:off x="2978336" y="850108"/>
          <a:ext cx="2126670" cy="1276002"/>
        </a:xfrm>
        <a:prstGeom prst="roundRect">
          <a:avLst>
            <a:gd name="adj" fmla="val 10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“What are your thoughts on our progress so far?”</a:t>
          </a:r>
        </a:p>
      </dsp:txBody>
      <dsp:txXfrm>
        <a:off x="3015709" y="887481"/>
        <a:ext cx="2051924" cy="1201256"/>
      </dsp:txXfrm>
    </dsp:sp>
    <dsp:sp modelId="{B749E565-FEA9-491D-84AA-D8D29E2634FF}">
      <dsp:nvSpPr>
        <dsp:cNvPr id="0" name=""/>
        <dsp:cNvSpPr/>
      </dsp:nvSpPr>
      <dsp:spPr>
        <a:xfrm rot="5400000">
          <a:off x="3816244" y="2274977"/>
          <a:ext cx="450854" cy="527414"/>
        </a:xfrm>
        <a:prstGeom prst="rightArrow">
          <a:avLst>
            <a:gd name="adj1" fmla="val 60000"/>
            <a:gd name="adj2" fmla="val 50000"/>
          </a:avLst>
        </a:prstGeom>
        <a:solidFill>
          <a:schemeClr val="accent1">
            <a:shade val="90000"/>
            <a:hueOff val="370155"/>
            <a:satOff val="-8424"/>
            <a:lumOff val="33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3883447" y="2313257"/>
        <a:ext cx="316448" cy="315598"/>
      </dsp:txXfrm>
    </dsp:sp>
    <dsp:sp modelId="{E6E613D9-B57C-4CF0-8577-0A1994008904}">
      <dsp:nvSpPr>
        <dsp:cNvPr id="0" name=""/>
        <dsp:cNvSpPr/>
      </dsp:nvSpPr>
      <dsp:spPr>
        <a:xfrm>
          <a:off x="2978336" y="2976778"/>
          <a:ext cx="2126670" cy="1276002"/>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“Are there any suggestions or concerns for the next phase?”</a:t>
          </a:r>
        </a:p>
      </dsp:txBody>
      <dsp:txXfrm>
        <a:off x="3015709" y="3014151"/>
        <a:ext cx="2051924" cy="12012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D3858D-B058-C136-F5A4-FFFEEE8B4B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90CC82-D822-1EA7-1370-42F5A9D182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16E6F2-6741-4B8B-A00C-914AF9AAA3BB}" type="datetimeFigureOut">
              <a:rPr lang="en-US" smtClean="0"/>
              <a:t>12/8/2024</a:t>
            </a:fld>
            <a:endParaRPr lang="en-US"/>
          </a:p>
        </p:txBody>
      </p:sp>
      <p:sp>
        <p:nvSpPr>
          <p:cNvPr id="4" name="Footer Placeholder 3">
            <a:extLst>
              <a:ext uri="{FF2B5EF4-FFF2-40B4-BE49-F238E27FC236}">
                <a16:creationId xmlns:a16="http://schemas.microsoft.com/office/drawing/2014/main" id="{F692D182-BCB2-BA22-0322-8F7A6C7E9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EB0FF9-E6CB-62DE-8F58-0C87C003A9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6AB6DB-FA2D-4DEE-A23E-B2C98FD2389F}" type="slidenum">
              <a:rPr lang="en-US" smtClean="0"/>
              <a:t>‹#›</a:t>
            </a:fld>
            <a:endParaRPr lang="en-US"/>
          </a:p>
        </p:txBody>
      </p:sp>
    </p:spTree>
    <p:extLst>
      <p:ext uri="{BB962C8B-B14F-4D97-AF65-F5344CB8AC3E}">
        <p14:creationId xmlns:p14="http://schemas.microsoft.com/office/powerpoint/2010/main" val="3173410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F32E7-6674-4B0D-9856-8D981B963362}"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D5134-BD2D-47B8-BE72-ACB1B6A274EB}" type="slidenum">
              <a:rPr lang="en-US" smtClean="0"/>
              <a:t>‹#›</a:t>
            </a:fld>
            <a:endParaRPr lang="en-US"/>
          </a:p>
        </p:txBody>
      </p:sp>
    </p:spTree>
    <p:extLst>
      <p:ext uri="{BB962C8B-B14F-4D97-AF65-F5344CB8AC3E}">
        <p14:creationId xmlns:p14="http://schemas.microsoft.com/office/powerpoint/2010/main" val="18807821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800" dirty="0">
                <a:latin typeface="Times New Roman" panose="02020603050405020304" pitchFamily="18" charset="0"/>
                <a:cs typeface="Times New Roman" panose="02020603050405020304" pitchFamily="18" charset="0"/>
              </a:rPr>
              <a:t>Welcome, everyone! Thank you for joining me for the Planning Phase Review for our Artistry in Focus: Order Process Workflow project.</a:t>
            </a:r>
          </a:p>
          <a:p>
            <a:pPr>
              <a:lnSpc>
                <a:spcPct val="200000"/>
              </a:lnSpc>
            </a:pPr>
            <a:r>
              <a:rPr lang="en-US" sz="1800" dirty="0">
                <a:latin typeface="Times New Roman" panose="02020603050405020304" pitchFamily="18" charset="0"/>
                <a:cs typeface="Times New Roman" panose="02020603050405020304" pitchFamily="18" charset="0"/>
              </a:rPr>
              <a:t>I’m Michael Sullivan, and today we’ll cover the project’s purpose, key milestones, challenges, and next steps.</a:t>
            </a:r>
          </a:p>
          <a:p>
            <a:pPr>
              <a:lnSpc>
                <a:spcPct val="200000"/>
              </a:lnSpc>
            </a:pPr>
            <a:r>
              <a:rPr lang="en-US" sz="1800" dirty="0">
                <a:latin typeface="Times New Roman" panose="02020603050405020304" pitchFamily="18" charset="0"/>
                <a:cs typeface="Times New Roman" panose="02020603050405020304" pitchFamily="18" charset="0"/>
              </a:rPr>
              <a:t>Let’s dive in and review our progress so far!</a:t>
            </a:r>
          </a:p>
        </p:txBody>
      </p:sp>
      <p:sp>
        <p:nvSpPr>
          <p:cNvPr id="4" name="Slide Number Placeholder 3"/>
          <p:cNvSpPr>
            <a:spLocks noGrp="1"/>
          </p:cNvSpPr>
          <p:nvPr>
            <p:ph type="sldNum" sz="quarter" idx="5"/>
          </p:nvPr>
        </p:nvSpPr>
        <p:spPr/>
        <p:txBody>
          <a:bodyPr/>
          <a:lstStyle/>
          <a:p>
            <a:fld id="{E5BD5134-BD2D-47B8-BE72-ACB1B6A274EB}" type="slidenum">
              <a:rPr lang="en-US" smtClean="0"/>
              <a:t>1</a:t>
            </a:fld>
            <a:endParaRPr lang="en-US"/>
          </a:p>
        </p:txBody>
      </p:sp>
    </p:spTree>
    <p:extLst>
      <p:ext uri="{BB962C8B-B14F-4D97-AF65-F5344CB8AC3E}">
        <p14:creationId xmlns:p14="http://schemas.microsoft.com/office/powerpoint/2010/main" val="264705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cs typeface="Times New Roman" panose="02020603050405020304" pitchFamily="18" charset="0"/>
              </a:rPr>
              <a:t>Let’s take this opportunity to hear your thoughts and ideas. Your feedback is invaluable in helping us refine the project and ensure it aligns with everyone’s expectations. Every suggestion or concern you share plays a vital role in strengthening the overall outcome. We truly value your input and look forward to collaborating on the next steps!</a:t>
            </a:r>
          </a:p>
        </p:txBody>
      </p:sp>
      <p:sp>
        <p:nvSpPr>
          <p:cNvPr id="4" name="Slide Number Placeholder 3"/>
          <p:cNvSpPr>
            <a:spLocks noGrp="1"/>
          </p:cNvSpPr>
          <p:nvPr>
            <p:ph type="sldNum" sz="quarter" idx="5"/>
          </p:nvPr>
        </p:nvSpPr>
        <p:spPr/>
        <p:txBody>
          <a:bodyPr/>
          <a:lstStyle/>
          <a:p>
            <a:fld id="{E5BD5134-BD2D-47B8-BE72-ACB1B6A274EB}" type="slidenum">
              <a:rPr lang="en-US" smtClean="0"/>
              <a:t>10</a:t>
            </a:fld>
            <a:endParaRPr lang="en-US"/>
          </a:p>
        </p:txBody>
      </p:sp>
    </p:spTree>
    <p:extLst>
      <p:ext uri="{BB962C8B-B14F-4D97-AF65-F5344CB8AC3E}">
        <p14:creationId xmlns:p14="http://schemas.microsoft.com/office/powerpoint/2010/main" val="125344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Our current manual process creates errors and slows us down, especially with growing demand.</a:t>
            </a:r>
          </a:p>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Streamlined workflows and SOPs will fix these issues and make us more efficient.</a:t>
            </a:r>
          </a:p>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This means faster orders, fewer mistakes, and happier clients.</a:t>
            </a:r>
          </a:p>
          <a:p>
            <a:endParaRPr lang="en-US" dirty="0"/>
          </a:p>
        </p:txBody>
      </p:sp>
      <p:sp>
        <p:nvSpPr>
          <p:cNvPr id="4" name="Slide Number Placeholder 3"/>
          <p:cNvSpPr>
            <a:spLocks noGrp="1"/>
          </p:cNvSpPr>
          <p:nvPr>
            <p:ph type="sldNum" sz="quarter" idx="5"/>
          </p:nvPr>
        </p:nvSpPr>
        <p:spPr/>
        <p:txBody>
          <a:bodyPr/>
          <a:lstStyle/>
          <a:p>
            <a:fld id="{E5BD5134-BD2D-47B8-BE72-ACB1B6A274EB}" type="slidenum">
              <a:rPr lang="en-US" smtClean="0"/>
              <a:t>2</a:t>
            </a:fld>
            <a:endParaRPr lang="en-US"/>
          </a:p>
        </p:txBody>
      </p:sp>
    </p:spTree>
    <p:extLst>
      <p:ext uri="{BB962C8B-B14F-4D97-AF65-F5344CB8AC3E}">
        <p14:creationId xmlns:p14="http://schemas.microsoft.com/office/powerpoint/2010/main" val="21380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focused on simplifying order processes and giving our team the tools to work smarter. These changes will improve customer satisfaction and help us stay competitive.</a:t>
            </a:r>
          </a:p>
        </p:txBody>
      </p:sp>
      <p:sp>
        <p:nvSpPr>
          <p:cNvPr id="4" name="Slide Number Placeholder 3"/>
          <p:cNvSpPr>
            <a:spLocks noGrp="1"/>
          </p:cNvSpPr>
          <p:nvPr>
            <p:ph type="sldNum" sz="quarter" idx="5"/>
          </p:nvPr>
        </p:nvSpPr>
        <p:spPr/>
        <p:txBody>
          <a:bodyPr/>
          <a:lstStyle/>
          <a:p>
            <a:fld id="{E5BD5134-BD2D-47B8-BE72-ACB1B6A274EB}" type="slidenum">
              <a:rPr lang="en-US" smtClean="0"/>
              <a:t>3</a:t>
            </a:fld>
            <a:endParaRPr lang="en-US"/>
          </a:p>
        </p:txBody>
      </p:sp>
    </p:spTree>
    <p:extLst>
      <p:ext uri="{BB962C8B-B14F-4D97-AF65-F5344CB8AC3E}">
        <p14:creationId xmlns:p14="http://schemas.microsoft.com/office/powerpoint/2010/main" val="424838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 Scope: We’re creating workflows, SOPs, training programs, and refining processes with feedback.</a:t>
            </a:r>
          </a:p>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Out of Scope: No hardware purchases or marketing efforts—this keeps us focused.</a:t>
            </a:r>
          </a:p>
          <a:p>
            <a:pPr marL="171450" indent="-1714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Reassurance: Clear boundaries help us stay on track and deliver results.</a:t>
            </a:r>
          </a:p>
        </p:txBody>
      </p:sp>
      <p:sp>
        <p:nvSpPr>
          <p:cNvPr id="4" name="Slide Number Placeholder 3"/>
          <p:cNvSpPr>
            <a:spLocks noGrp="1"/>
          </p:cNvSpPr>
          <p:nvPr>
            <p:ph type="sldNum" sz="quarter" idx="5"/>
          </p:nvPr>
        </p:nvSpPr>
        <p:spPr/>
        <p:txBody>
          <a:bodyPr/>
          <a:lstStyle/>
          <a:p>
            <a:fld id="{E5BD5134-BD2D-47B8-BE72-ACB1B6A274EB}" type="slidenum">
              <a:rPr lang="en-US" smtClean="0"/>
              <a:t>4</a:t>
            </a:fld>
            <a:endParaRPr lang="en-US"/>
          </a:p>
        </p:txBody>
      </p:sp>
    </p:spTree>
    <p:extLst>
      <p:ext uri="{BB962C8B-B14F-4D97-AF65-F5344CB8AC3E}">
        <p14:creationId xmlns:p14="http://schemas.microsoft.com/office/powerpoint/2010/main" val="32162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Structure: The WBS has three phases: Planning, Execution, and Feedback, building sequentially for smooth progress.</a:t>
            </a:r>
          </a:p>
          <a:p>
            <a:pPr marL="171450" indent="-171450">
              <a:buFont typeface="Arial" panose="020B0604020202020204" pitchFamily="34" charset="0"/>
              <a:buChar char="•"/>
            </a:pPr>
            <a:r>
              <a:rPr lang="en-US" dirty="0"/>
              <a:t>Dependencies: SOPs must be ready before training, they’re the foundation for instruction.</a:t>
            </a:r>
          </a:p>
          <a:p>
            <a:pPr marL="171450" indent="-171450">
              <a:buFont typeface="Arial" panose="020B0604020202020204" pitchFamily="34" charset="0"/>
              <a:buChar char="•"/>
            </a:pPr>
            <a:r>
              <a:rPr lang="en-US" dirty="0"/>
              <a:t>Goals: This structure aligns tasks to streamline the order process efficiently.</a:t>
            </a:r>
          </a:p>
        </p:txBody>
      </p:sp>
      <p:sp>
        <p:nvSpPr>
          <p:cNvPr id="4" name="Slide Number Placeholder 3"/>
          <p:cNvSpPr>
            <a:spLocks noGrp="1"/>
          </p:cNvSpPr>
          <p:nvPr>
            <p:ph type="sldNum" sz="quarter" idx="5"/>
          </p:nvPr>
        </p:nvSpPr>
        <p:spPr/>
        <p:txBody>
          <a:bodyPr/>
          <a:lstStyle/>
          <a:p>
            <a:fld id="{E5BD5134-BD2D-47B8-BE72-ACB1B6A274EB}" type="slidenum">
              <a:rPr lang="en-US" smtClean="0"/>
              <a:t>5</a:t>
            </a:fld>
            <a:endParaRPr lang="en-US"/>
          </a:p>
        </p:txBody>
      </p:sp>
    </p:spTree>
    <p:extLst>
      <p:ext uri="{BB962C8B-B14F-4D97-AF65-F5344CB8AC3E}">
        <p14:creationId xmlns:p14="http://schemas.microsoft.com/office/powerpoint/2010/main" val="274658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We’re working with a total budget of $12,550, and every dollar has been allocated to hit our main goals efficiently.</a:t>
            </a:r>
          </a:p>
          <a:p>
            <a:pPr marL="171450" indent="-171450">
              <a:buFont typeface="Arial" panose="020B0604020202020204" pitchFamily="34" charset="0"/>
              <a:buChar char="•"/>
            </a:pPr>
            <a:r>
              <a:rPr lang="en-US" dirty="0"/>
              <a:t>The bulk of the budget goes to workflow development and implementation since those are key to making this project a success.</a:t>
            </a:r>
          </a:p>
          <a:p>
            <a:pPr marL="171450" indent="-171450">
              <a:buFont typeface="Arial" panose="020B0604020202020204" pitchFamily="34" charset="0"/>
              <a:buChar char="•"/>
            </a:pPr>
            <a:r>
              <a:rPr lang="en-US" dirty="0"/>
              <a:t>We’ve also set aside funds for training, documentation, and feedback collection to ensure everything runs smoothly and is well-supported.</a:t>
            </a:r>
          </a:p>
          <a:p>
            <a:pPr marL="171450" indent="-171450">
              <a:buFont typeface="Arial" panose="020B0604020202020204" pitchFamily="34" charset="0"/>
              <a:buChar char="•"/>
            </a:pPr>
            <a:r>
              <a:rPr lang="en-US" dirty="0"/>
              <a:t>This plan makes sure we’re using resources wisely to deliver the best results.</a:t>
            </a:r>
          </a:p>
        </p:txBody>
      </p:sp>
      <p:sp>
        <p:nvSpPr>
          <p:cNvPr id="4" name="Slide Number Placeholder 3"/>
          <p:cNvSpPr>
            <a:spLocks noGrp="1"/>
          </p:cNvSpPr>
          <p:nvPr>
            <p:ph type="sldNum" sz="quarter" idx="5"/>
          </p:nvPr>
        </p:nvSpPr>
        <p:spPr/>
        <p:txBody>
          <a:bodyPr/>
          <a:lstStyle/>
          <a:p>
            <a:fld id="{E5BD5134-BD2D-47B8-BE72-ACB1B6A274EB}" type="slidenum">
              <a:rPr lang="en-US" smtClean="0"/>
              <a:t>6</a:t>
            </a:fld>
            <a:endParaRPr lang="en-US"/>
          </a:p>
        </p:txBody>
      </p:sp>
    </p:spTree>
    <p:extLst>
      <p:ext uri="{BB962C8B-B14F-4D97-AF65-F5344CB8AC3E}">
        <p14:creationId xmlns:p14="http://schemas.microsoft.com/office/powerpoint/2010/main" val="248721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Communication is critical to the project's success and stakeholder trust.</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Weekly updates keep everyone aligned on progress and potential blockers.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Real-time tools ensure immediate responses to challenges.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Monthly meetings offer an opportunity for feedback and adjustments, fostering collaboration.</a:t>
            </a:r>
          </a:p>
        </p:txBody>
      </p:sp>
      <p:sp>
        <p:nvSpPr>
          <p:cNvPr id="4" name="Slide Number Placeholder 3"/>
          <p:cNvSpPr>
            <a:spLocks noGrp="1"/>
          </p:cNvSpPr>
          <p:nvPr>
            <p:ph type="sldNum" sz="quarter" idx="5"/>
          </p:nvPr>
        </p:nvSpPr>
        <p:spPr/>
        <p:txBody>
          <a:bodyPr/>
          <a:lstStyle/>
          <a:p>
            <a:fld id="{E5BD5134-BD2D-47B8-BE72-ACB1B6A274EB}" type="slidenum">
              <a:rPr lang="en-US" smtClean="0"/>
              <a:t>7</a:t>
            </a:fld>
            <a:endParaRPr lang="en-US"/>
          </a:p>
        </p:txBody>
      </p:sp>
    </p:spTree>
    <p:extLst>
      <p:ext uri="{BB962C8B-B14F-4D97-AF65-F5344CB8AC3E}">
        <p14:creationId xmlns:p14="http://schemas.microsoft.com/office/powerpoint/2010/main" val="127488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training schedules allow sessions during off-peak hours, maximizing attendance without impacting operations.</a:t>
            </a:r>
          </a:p>
          <a:p>
            <a:pPr marL="171450" indent="-171450">
              <a:buFont typeface="Arial" panose="020B0604020202020204" pitchFamily="34" charset="0"/>
              <a:buChar char="•"/>
            </a:pPr>
            <a:r>
              <a:rPr lang="en-US" dirty="0"/>
              <a:t>Workflow automation has already reduced time spent on manual processes by 30%, demonstrating cost-effectiveness and efficiency improvements. These real-world applications highlight the project's adaptability and resourcefulness.</a:t>
            </a:r>
          </a:p>
        </p:txBody>
      </p:sp>
      <p:sp>
        <p:nvSpPr>
          <p:cNvPr id="4" name="Slide Number Placeholder 3"/>
          <p:cNvSpPr>
            <a:spLocks noGrp="1"/>
          </p:cNvSpPr>
          <p:nvPr>
            <p:ph type="sldNum" sz="quarter" idx="5"/>
          </p:nvPr>
        </p:nvSpPr>
        <p:spPr/>
        <p:txBody>
          <a:bodyPr/>
          <a:lstStyle/>
          <a:p>
            <a:fld id="{E5BD5134-BD2D-47B8-BE72-ACB1B6A274EB}" type="slidenum">
              <a:rPr lang="en-US" smtClean="0"/>
              <a:t>8</a:t>
            </a:fld>
            <a:endParaRPr lang="en-US"/>
          </a:p>
        </p:txBody>
      </p:sp>
    </p:spTree>
    <p:extLst>
      <p:ext uri="{BB962C8B-B14F-4D97-AF65-F5344CB8AC3E}">
        <p14:creationId xmlns:p14="http://schemas.microsoft.com/office/powerpoint/2010/main" val="405399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Aft>
                <a:spcPts val="800"/>
              </a:spcAft>
              <a:buFont typeface="Arial" panose="020B0604020202020204" pitchFamily="34" charset="0"/>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project’s next steps rely on the timely finalization of SOPs to ensure accurate training materials are created.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Aft>
                <a:spcPts val="800"/>
              </a:spcAft>
              <a:buFont typeface="Arial" panose="020B0604020202020204" pitchFamily="34" charset="0"/>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Feedback collection is contingent on the distribution and use of training materials during sessions. These dependencies ensure sequential alignment and efficient progress toward the project’s goals.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BD5134-BD2D-47B8-BE72-ACB1B6A274EB}" type="slidenum">
              <a:rPr lang="en-US" smtClean="0"/>
              <a:t>9</a:t>
            </a:fld>
            <a:endParaRPr lang="en-US"/>
          </a:p>
        </p:txBody>
      </p:sp>
    </p:spTree>
    <p:extLst>
      <p:ext uri="{BB962C8B-B14F-4D97-AF65-F5344CB8AC3E}">
        <p14:creationId xmlns:p14="http://schemas.microsoft.com/office/powerpoint/2010/main" val="383095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8CBB30-878F-417F-8D91-0DDD3B6C354D}"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18323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B6C30C-08D9-4385-99CA-24D27D742B5E}"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407758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3CFF2-B8BE-48CC-8553-0EE457DE58FF}"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181899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16A9E9-BBB3-4AAC-9306-5C865A4225FD}"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848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DFBE18-53D7-40E0-BFA7-61A24743008C}"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14830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C5CECB6-C932-405C-B87C-025E0FA13010}" type="datetime1">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77469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80FBD4C-EBBF-402F-8018-A3B73212200F}" type="datetime1">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42426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0F10B-3512-49AD-912D-E3BC9ECEDB2C}"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416528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4EA9-538A-45AD-B3E6-5D913F082459}"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148283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BB882-CC34-4327-80E3-ADBAD65202D3}"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166664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CA0C7-2490-43FF-9BC7-738F44F8BB7B}"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16899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053D7-6BE8-4402-A582-741FE2C71155}"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22986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8C4123-27EE-441E-84D8-B98DD7AB4C65}" type="datetime1">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200438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08176-D8DD-4E05-97A0-5EC1D42D821A}" type="datetime1">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17502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BCC29-96FF-4869-8006-3FF714EC7915}" type="datetime1">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65971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53CBD-5DC4-473F-9193-0207D5D351E7}"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319186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FC1CBC-9216-4228-AFED-700974A73ED8}"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C815A-90A2-441B-93AB-D8B9263B4D4B}" type="slidenum">
              <a:rPr lang="en-US" smtClean="0"/>
              <a:t>‹#›</a:t>
            </a:fld>
            <a:endParaRPr lang="en-US"/>
          </a:p>
        </p:txBody>
      </p:sp>
    </p:spTree>
    <p:extLst>
      <p:ext uri="{BB962C8B-B14F-4D97-AF65-F5344CB8AC3E}">
        <p14:creationId xmlns:p14="http://schemas.microsoft.com/office/powerpoint/2010/main" val="143570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A6EB7B4-9666-4253-AE67-4AC2CF64D795}" type="datetime1">
              <a:rPr lang="en-US" smtClean="0"/>
              <a:t>12/8/2024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0FC815A-90A2-441B-93AB-D8B9263B4D4B}" type="slidenum">
              <a:rPr lang="en-US" smtClean="0"/>
              <a:t>‹#›</a:t>
            </a:fld>
            <a:endParaRPr lang="en-US"/>
          </a:p>
        </p:txBody>
      </p:sp>
    </p:spTree>
    <p:extLst>
      <p:ext uri="{BB962C8B-B14F-4D97-AF65-F5344CB8AC3E}">
        <p14:creationId xmlns:p14="http://schemas.microsoft.com/office/powerpoint/2010/main" val="80294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7641-78F6-113A-4A83-9C84E630607D}"/>
              </a:ext>
            </a:extLst>
          </p:cNvPr>
          <p:cNvSpPr>
            <a:spLocks noGrp="1"/>
          </p:cNvSpPr>
          <p:nvPr>
            <p:ph type="ctrTitle"/>
          </p:nvPr>
        </p:nvSpPr>
        <p:spPr>
          <a:xfrm>
            <a:off x="1524000" y="-1"/>
            <a:ext cx="9144000" cy="1759975"/>
          </a:xfrm>
        </p:spPr>
        <p:txBody>
          <a:bodyPr>
            <a:normAutofit/>
          </a:bodyPr>
          <a:lstStyle/>
          <a:p>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Artistry in Focus: Order Process Workflow</a:t>
            </a:r>
            <a:endParaRPr lang="en-US"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BDD1F8D-D063-AEB9-3915-6B06F3539C25}"/>
              </a:ext>
            </a:extLst>
          </p:cNvPr>
          <p:cNvSpPr>
            <a:spLocks noGrp="1"/>
          </p:cNvSpPr>
          <p:nvPr>
            <p:ph type="subTitle" idx="1"/>
          </p:nvPr>
        </p:nvSpPr>
        <p:spPr>
          <a:xfrm>
            <a:off x="1524000" y="2025445"/>
            <a:ext cx="9144000" cy="4129549"/>
          </a:xfrm>
        </p:spPr>
        <p:txBody>
          <a:bodyPr>
            <a:normAutofit/>
          </a:bodyPr>
          <a:lstStyle/>
          <a:p>
            <a:pPr>
              <a:lnSpc>
                <a:spcPct val="150000"/>
              </a:lnSpc>
            </a:pPr>
            <a:r>
              <a:rPr lang="en-US" sz="1600" dirty="0">
                <a:effectLst/>
                <a:latin typeface="Times New Roman" panose="02020603050405020304" pitchFamily="18" charset="0"/>
                <a:ea typeface="Aptos" panose="020B0004020202020204" pitchFamily="34" charset="0"/>
                <a:cs typeface="Times New Roman" panose="02020603050405020304" pitchFamily="18" charset="0"/>
              </a:rPr>
              <a:t>IT299 Unit 5 Planning Phase Review Presentation</a:t>
            </a:r>
          </a:p>
          <a:p>
            <a:pPr>
              <a:lnSpc>
                <a:spcPct val="150000"/>
              </a:lnSpc>
            </a:pPr>
            <a:r>
              <a:rPr lang="en-US" sz="1600" dirty="0">
                <a:latin typeface="Times New Roman" panose="02020603050405020304" pitchFamily="18" charset="0"/>
                <a:cs typeface="Times New Roman" panose="02020603050405020304" pitchFamily="18" charset="0"/>
              </a:rPr>
              <a:t>Michael Sullivan</a:t>
            </a:r>
          </a:p>
          <a:p>
            <a:pPr>
              <a:lnSpc>
                <a:spcPct val="150000"/>
              </a:lnSpc>
            </a:pPr>
            <a:r>
              <a:rPr lang="en-US" sz="1600" dirty="0">
                <a:latin typeface="Times New Roman" panose="02020603050405020304" pitchFamily="18" charset="0"/>
                <a:cs typeface="Times New Roman" panose="02020603050405020304" pitchFamily="18" charset="0"/>
              </a:rPr>
              <a:t>IT299: Integrative Project</a:t>
            </a:r>
          </a:p>
          <a:p>
            <a:pPr>
              <a:lnSpc>
                <a:spcPct val="150000"/>
              </a:lnSpc>
            </a:pPr>
            <a:r>
              <a:rPr lang="en-US" sz="1600" dirty="0">
                <a:latin typeface="Times New Roman" panose="02020603050405020304" pitchFamily="18" charset="0"/>
                <a:cs typeface="Times New Roman" panose="02020603050405020304" pitchFamily="18" charset="0"/>
              </a:rPr>
              <a:t>Prof. Andrew Mooney</a:t>
            </a:r>
          </a:p>
          <a:p>
            <a:pPr>
              <a:lnSpc>
                <a:spcPct val="150000"/>
              </a:lnSpc>
            </a:pPr>
            <a:r>
              <a:rPr lang="en-US" sz="1600" dirty="0">
                <a:latin typeface="Times New Roman" panose="02020603050405020304" pitchFamily="18" charset="0"/>
                <a:cs typeface="Times New Roman" panose="02020603050405020304" pitchFamily="18" charset="0"/>
              </a:rPr>
              <a:t>December 12, 2024</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602565-DB98-7657-31F3-E81D08482683}"/>
              </a:ext>
            </a:extLst>
          </p:cNvPr>
          <p:cNvSpPr>
            <a:spLocks noGrp="1"/>
          </p:cNvSpPr>
          <p:nvPr>
            <p:ph type="sldNum" sz="quarter" idx="12"/>
          </p:nvPr>
        </p:nvSpPr>
        <p:spPr/>
        <p:txBody>
          <a:bodyPr/>
          <a:lstStyle/>
          <a:p>
            <a:fld id="{F0FC815A-90A2-441B-93AB-D8B9263B4D4B}" type="slidenum">
              <a:rPr lang="en-US" smtClean="0"/>
              <a:t>1</a:t>
            </a:fld>
            <a:endParaRPr lang="en-US"/>
          </a:p>
        </p:txBody>
      </p:sp>
    </p:spTree>
    <p:extLst>
      <p:ext uri="{BB962C8B-B14F-4D97-AF65-F5344CB8AC3E}">
        <p14:creationId xmlns:p14="http://schemas.microsoft.com/office/powerpoint/2010/main" val="68761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5264-8A68-4F30-7C3D-F2B33F78C830}"/>
              </a:ext>
            </a:extLst>
          </p:cNvPr>
          <p:cNvSpPr>
            <a:spLocks noGrp="1"/>
          </p:cNvSpPr>
          <p:nvPr>
            <p:ph type="title"/>
          </p:nvPr>
        </p:nvSpPr>
        <p:spPr>
          <a:xfrm>
            <a:off x="913795" y="0"/>
            <a:ext cx="10353761" cy="1376313"/>
          </a:xfrm>
        </p:spPr>
        <p:txBody>
          <a:bodyPr>
            <a:normAutofit/>
          </a:bodyPr>
          <a:lstStyle/>
          <a:p>
            <a:r>
              <a:rPr lang="en-US" sz="2400" dirty="0">
                <a:latin typeface="Times New Roman" panose="02020603050405020304" pitchFamily="18" charset="0"/>
                <a:cs typeface="Times New Roman" panose="02020603050405020304" pitchFamily="18" charset="0"/>
              </a:rPr>
              <a:t>Questions and Feedback</a:t>
            </a:r>
          </a:p>
        </p:txBody>
      </p:sp>
      <p:graphicFrame>
        <p:nvGraphicFramePr>
          <p:cNvPr id="9" name="Content Placeholder 2">
            <a:extLst>
              <a:ext uri="{FF2B5EF4-FFF2-40B4-BE49-F238E27FC236}">
                <a16:creationId xmlns:a16="http://schemas.microsoft.com/office/drawing/2014/main" id="{E64739EE-39C9-D4B0-08D3-C53EDC6F6696}"/>
              </a:ext>
            </a:extLst>
          </p:cNvPr>
          <p:cNvGraphicFramePr>
            <a:graphicFrameLocks noGrp="1"/>
          </p:cNvGraphicFramePr>
          <p:nvPr>
            <p:ph sz="half" idx="1"/>
            <p:extLst>
              <p:ext uri="{D42A27DB-BD31-4B8C-83A1-F6EECF244321}">
                <p14:modId xmlns:p14="http://schemas.microsoft.com/office/powerpoint/2010/main" val="2004161450"/>
              </p:ext>
            </p:extLst>
          </p:nvPr>
        </p:nvGraphicFramePr>
        <p:xfrm>
          <a:off x="6161552" y="1078350"/>
          <a:ext cx="5106004" cy="510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A graph with blue bars&#10;&#10;Description automatically generated">
            <a:extLst>
              <a:ext uri="{FF2B5EF4-FFF2-40B4-BE49-F238E27FC236}">
                <a16:creationId xmlns:a16="http://schemas.microsoft.com/office/drawing/2014/main" id="{A993CE74-C30E-113E-685D-2EC35DB7A638}"/>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1163781" y="1861008"/>
            <a:ext cx="4926893" cy="4996992"/>
          </a:xfrm>
        </p:spPr>
      </p:pic>
      <p:sp>
        <p:nvSpPr>
          <p:cNvPr id="5" name="Slide Number Placeholder 4">
            <a:extLst>
              <a:ext uri="{FF2B5EF4-FFF2-40B4-BE49-F238E27FC236}">
                <a16:creationId xmlns:a16="http://schemas.microsoft.com/office/drawing/2014/main" id="{51345E2E-FF66-C3B3-5639-3A1168E41802}"/>
              </a:ext>
            </a:extLst>
          </p:cNvPr>
          <p:cNvSpPr>
            <a:spLocks noGrp="1"/>
          </p:cNvSpPr>
          <p:nvPr>
            <p:ph type="sldNum" sz="quarter" idx="12"/>
          </p:nvPr>
        </p:nvSpPr>
        <p:spPr/>
        <p:txBody>
          <a:bodyPr/>
          <a:lstStyle/>
          <a:p>
            <a:fld id="{F0FC815A-90A2-441B-93AB-D8B9263B4D4B}" type="slidenum">
              <a:rPr lang="en-US" smtClean="0"/>
              <a:t>10</a:t>
            </a:fld>
            <a:endParaRPr lang="en-US"/>
          </a:p>
        </p:txBody>
      </p:sp>
    </p:spTree>
    <p:extLst>
      <p:ext uri="{BB962C8B-B14F-4D97-AF65-F5344CB8AC3E}">
        <p14:creationId xmlns:p14="http://schemas.microsoft.com/office/powerpoint/2010/main" val="38370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2631-894E-3ED3-8222-317276226F8A}"/>
              </a:ext>
            </a:extLst>
          </p:cNvPr>
          <p:cNvSpPr>
            <a:spLocks noGrp="1"/>
          </p:cNvSpPr>
          <p:nvPr>
            <p:ph type="title"/>
          </p:nvPr>
        </p:nvSpPr>
        <p:spPr>
          <a:xfrm>
            <a:off x="0" y="155275"/>
            <a:ext cx="12192000" cy="1105370"/>
          </a:xfrm>
        </p:spPr>
        <p:txBody>
          <a:bodyPr>
            <a:normAutofit/>
          </a:bodyPr>
          <a:lstStyle/>
          <a:p>
            <a:r>
              <a:rPr lang="en-US" sz="2400" dirty="0">
                <a:latin typeface="Times New Roman" panose="02020603050405020304" pitchFamily="18" charset="0"/>
                <a:cs typeface="Times New Roman" panose="02020603050405020304" pitchFamily="18" charset="0"/>
              </a:rPr>
              <a:t>Why This Project Matters</a:t>
            </a:r>
          </a:p>
        </p:txBody>
      </p:sp>
      <p:pic>
        <p:nvPicPr>
          <p:cNvPr id="5" name="Content Placeholder 4" descr="A pie chart with numbers and a few words&#10;&#10;Description automatically generated with medium confidence">
            <a:extLst>
              <a:ext uri="{FF2B5EF4-FFF2-40B4-BE49-F238E27FC236}">
                <a16:creationId xmlns:a16="http://schemas.microsoft.com/office/drawing/2014/main" id="{0A55565E-CA01-D8CC-5DC7-44B3FD97CD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45308" y="3186112"/>
            <a:ext cx="4341091" cy="3671888"/>
          </a:xfrm>
        </p:spPr>
      </p:pic>
      <p:pic>
        <p:nvPicPr>
          <p:cNvPr id="9" name="Content Placeholder 8" descr="A pie chart with numbers and a graph&#10;&#10;Description automatically generated with medium confidence">
            <a:extLst>
              <a:ext uri="{FF2B5EF4-FFF2-40B4-BE49-F238E27FC236}">
                <a16:creationId xmlns:a16="http://schemas.microsoft.com/office/drawing/2014/main" id="{95F230EC-9713-576E-D0CF-27FD68D2F72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844145" y="3186111"/>
            <a:ext cx="4341091" cy="3671888"/>
          </a:xfrm>
        </p:spPr>
      </p:pic>
      <p:sp>
        <p:nvSpPr>
          <p:cNvPr id="7" name="Slide Number Placeholder 6">
            <a:extLst>
              <a:ext uri="{FF2B5EF4-FFF2-40B4-BE49-F238E27FC236}">
                <a16:creationId xmlns:a16="http://schemas.microsoft.com/office/drawing/2014/main" id="{92581B78-2541-2136-132A-270DC4324CAD}"/>
              </a:ext>
            </a:extLst>
          </p:cNvPr>
          <p:cNvSpPr>
            <a:spLocks noGrp="1"/>
          </p:cNvSpPr>
          <p:nvPr>
            <p:ph type="sldNum" sz="quarter" idx="12"/>
          </p:nvPr>
        </p:nvSpPr>
        <p:spPr/>
        <p:txBody>
          <a:bodyPr/>
          <a:lstStyle/>
          <a:p>
            <a:fld id="{F0FC815A-90A2-441B-93AB-D8B9263B4D4B}" type="slidenum">
              <a:rPr lang="en-US" smtClean="0"/>
              <a:t>2</a:t>
            </a:fld>
            <a:endParaRPr lang="en-US"/>
          </a:p>
        </p:txBody>
      </p:sp>
      <p:sp>
        <p:nvSpPr>
          <p:cNvPr id="17" name="Rectangle 1">
            <a:extLst>
              <a:ext uri="{FF2B5EF4-FFF2-40B4-BE49-F238E27FC236}">
                <a16:creationId xmlns:a16="http://schemas.microsoft.com/office/drawing/2014/main" id="{1A414518-F646-B163-5006-BFA275682344}"/>
              </a:ext>
            </a:extLst>
          </p:cNvPr>
          <p:cNvSpPr>
            <a:spLocks noGrp="1" noChangeArrowheads="1"/>
          </p:cNvSpPr>
          <p:nvPr>
            <p:ph type="body" idx="1"/>
          </p:nvPr>
        </p:nvSpPr>
        <p:spPr bwMode="auto">
          <a:xfrm>
            <a:off x="1026542" y="1282290"/>
            <a:ext cx="10992927" cy="115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Challenge</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Manual processes lead to errors and delays.</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Solution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Streamlined workflows and SOPs for efficiency.</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Benefit</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Faster order processing, fewer errors, and happier clients. </a:t>
            </a:r>
          </a:p>
        </p:txBody>
      </p:sp>
    </p:spTree>
    <p:extLst>
      <p:ext uri="{BB962C8B-B14F-4D97-AF65-F5344CB8AC3E}">
        <p14:creationId xmlns:p14="http://schemas.microsoft.com/office/powerpoint/2010/main" val="123105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0260-4AFC-B11E-8448-6A77411F1A11}"/>
              </a:ext>
            </a:extLst>
          </p:cNvPr>
          <p:cNvSpPr>
            <a:spLocks noGrp="1"/>
          </p:cNvSpPr>
          <p:nvPr>
            <p:ph type="title"/>
          </p:nvPr>
        </p:nvSpPr>
        <p:spPr>
          <a:xfrm>
            <a:off x="1126836" y="711200"/>
            <a:ext cx="3594214" cy="569262"/>
          </a:xfrm>
        </p:spPr>
        <p:txBody>
          <a:bodyPr>
            <a:normAutofit/>
          </a:bodyPr>
          <a:lstStyle/>
          <a:p>
            <a:pPr algn="l"/>
            <a:r>
              <a:rPr lang="en-US" sz="2400" dirty="0">
                <a:latin typeface="Times New Roman" panose="02020603050405020304" pitchFamily="18" charset="0"/>
                <a:cs typeface="Times New Roman" panose="02020603050405020304" pitchFamily="18" charset="0"/>
              </a:rPr>
              <a:t>Project Goals</a:t>
            </a:r>
          </a:p>
        </p:txBody>
      </p:sp>
      <p:pic>
        <p:nvPicPr>
          <p:cNvPr id="7" name="Content Placeholder 6" descr="A graph with blue bars&#10;&#10;Description automatically generated with medium confidence">
            <a:extLst>
              <a:ext uri="{FF2B5EF4-FFF2-40B4-BE49-F238E27FC236}">
                <a16:creationId xmlns:a16="http://schemas.microsoft.com/office/drawing/2014/main" id="{159BC603-DD33-2C4B-EAFE-B8F5D33EF6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711201"/>
            <a:ext cx="5092962" cy="5422900"/>
          </a:xfrm>
        </p:spPr>
      </p:pic>
      <p:sp>
        <p:nvSpPr>
          <p:cNvPr id="4" name="Text Placeholder 3">
            <a:extLst>
              <a:ext uri="{FF2B5EF4-FFF2-40B4-BE49-F238E27FC236}">
                <a16:creationId xmlns:a16="http://schemas.microsoft.com/office/drawing/2014/main" id="{62193F42-2A6C-9FCE-348C-FDC6945432D3}"/>
              </a:ext>
            </a:extLst>
          </p:cNvPr>
          <p:cNvSpPr>
            <a:spLocks noGrp="1"/>
          </p:cNvSpPr>
          <p:nvPr>
            <p:ph type="body" sz="half" idx="2"/>
          </p:nvPr>
        </p:nvSpPr>
        <p:spPr>
          <a:xfrm>
            <a:off x="683491" y="1394979"/>
            <a:ext cx="4394573" cy="5463021"/>
          </a:xfrm>
        </p:spPr>
        <p:txBody>
          <a:bodyPr>
            <a:normAutofit/>
          </a:bodyPr>
          <a:lstStyle/>
          <a:p>
            <a:pPr marR="0" lvl="1">
              <a:lnSpc>
                <a:spcPct val="150000"/>
              </a:lnSpc>
              <a:spcAft>
                <a:spcPts val="800"/>
              </a:spcAft>
              <a:buSzPts val="1000"/>
              <a:tabLst>
                <a:tab pos="914400" algn="l"/>
              </a:tabLs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Primary Goals</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742950" marR="0" lvl="1" indent="-285750">
              <a:lnSpc>
                <a:spcPct val="150000"/>
              </a:lnSpc>
              <a:spcAft>
                <a:spcPts val="800"/>
              </a:spcAft>
              <a:buSzPts val="1000"/>
              <a:buFont typeface="Arial" panose="020B0604020202020204" pitchFamily="34" charset="0"/>
              <a:buChar char="•"/>
              <a:tabLst>
                <a:tab pos="9144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Standardize order processing.</a:t>
            </a:r>
          </a:p>
          <a:p>
            <a:pPr marL="742950" marR="0" lvl="1" indent="-285750">
              <a:lnSpc>
                <a:spcPct val="150000"/>
              </a:lnSpc>
              <a:spcAft>
                <a:spcPts val="800"/>
              </a:spcAft>
              <a:buSzPts val="1000"/>
              <a:buFont typeface="Arial" panose="020B0604020202020204" pitchFamily="34" charset="0"/>
              <a:buChar char="•"/>
              <a:tabLst>
                <a:tab pos="9144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Train employees for efficiency.</a:t>
            </a:r>
          </a:p>
          <a:p>
            <a:pPr marL="742950" marR="0" lvl="1" indent="-285750">
              <a:lnSpc>
                <a:spcPct val="150000"/>
              </a:lnSpc>
              <a:spcAft>
                <a:spcPts val="800"/>
              </a:spcAft>
              <a:buSzPts val="1000"/>
              <a:buFont typeface="Arial" panose="020B0604020202020204" pitchFamily="34" charset="0"/>
              <a:buChar char="•"/>
              <a:tabLst>
                <a:tab pos="9144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Increase customer satisfaction.</a:t>
            </a:r>
          </a:p>
          <a:p>
            <a:pPr marR="0" lvl="1">
              <a:lnSpc>
                <a:spcPct val="150000"/>
              </a:lnSpc>
              <a:spcAft>
                <a:spcPts val="800"/>
              </a:spcAft>
              <a:buSzPts val="1000"/>
              <a:tabLst>
                <a:tab pos="914400" algn="l"/>
              </a:tabLs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Key Deliverables</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742950" marR="0" lvl="1" indent="-285750">
              <a:lnSpc>
                <a:spcPct val="150000"/>
              </a:lnSpc>
              <a:spcAft>
                <a:spcPts val="800"/>
              </a:spcAft>
              <a:buSzPts val="1000"/>
              <a:buFont typeface="Arial" panose="020B0604020202020204" pitchFamily="34" charset="0"/>
              <a:buChar char="•"/>
              <a:tabLst>
                <a:tab pos="9144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Inquiry forms.</a:t>
            </a:r>
          </a:p>
          <a:p>
            <a:pPr marL="742950" marR="0" lvl="1" indent="-285750">
              <a:lnSpc>
                <a:spcPct val="150000"/>
              </a:lnSpc>
              <a:spcAft>
                <a:spcPts val="800"/>
              </a:spcAft>
              <a:buSzPts val="1000"/>
              <a:buFont typeface="Arial" panose="020B0604020202020204" pitchFamily="34" charset="0"/>
              <a:buChar char="•"/>
              <a:tabLst>
                <a:tab pos="914400" algn="l"/>
              </a:tabLs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Standard Operating Procedures (SOPs).Training materials.</a:t>
            </a:r>
          </a:p>
          <a:p>
            <a:pPr algn="l"/>
            <a:endParaRPr lang="en-US" dirty="0"/>
          </a:p>
        </p:txBody>
      </p:sp>
      <p:sp>
        <p:nvSpPr>
          <p:cNvPr id="5" name="Slide Number Placeholder 4">
            <a:extLst>
              <a:ext uri="{FF2B5EF4-FFF2-40B4-BE49-F238E27FC236}">
                <a16:creationId xmlns:a16="http://schemas.microsoft.com/office/drawing/2014/main" id="{604C133D-43B3-0CD3-0C60-13D440C769A5}"/>
              </a:ext>
            </a:extLst>
          </p:cNvPr>
          <p:cNvSpPr>
            <a:spLocks noGrp="1"/>
          </p:cNvSpPr>
          <p:nvPr>
            <p:ph type="sldNum" sz="quarter" idx="12"/>
          </p:nvPr>
        </p:nvSpPr>
        <p:spPr/>
        <p:txBody>
          <a:bodyPr/>
          <a:lstStyle/>
          <a:p>
            <a:fld id="{F0FC815A-90A2-441B-93AB-D8B9263B4D4B}" type="slidenum">
              <a:rPr lang="en-US" smtClean="0"/>
              <a:t>3</a:t>
            </a:fld>
            <a:endParaRPr lang="en-US"/>
          </a:p>
        </p:txBody>
      </p:sp>
    </p:spTree>
    <p:extLst>
      <p:ext uri="{BB962C8B-B14F-4D97-AF65-F5344CB8AC3E}">
        <p14:creationId xmlns:p14="http://schemas.microsoft.com/office/powerpoint/2010/main" val="412932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1705-6720-FDAA-2C75-652120032CF9}"/>
              </a:ext>
            </a:extLst>
          </p:cNvPr>
          <p:cNvSpPr>
            <a:spLocks noGrp="1"/>
          </p:cNvSpPr>
          <p:nvPr>
            <p:ph type="title"/>
          </p:nvPr>
        </p:nvSpPr>
        <p:spPr>
          <a:xfrm>
            <a:off x="924443" y="643467"/>
            <a:ext cx="3080522" cy="788169"/>
          </a:xfrm>
        </p:spPr>
        <p:txBody>
          <a:bodyPr vert="horz" lIns="91440" tIns="45720" rIns="91440" bIns="45720" rtlCol="0" anchor="b">
            <a:normAutofit/>
          </a:bodyPr>
          <a:lstStyle/>
          <a:p>
            <a:pPr algn="l"/>
            <a:r>
              <a:rPr lang="en-US" sz="2400" dirty="0"/>
              <a:t>Scope of the Project</a:t>
            </a:r>
          </a:p>
        </p:txBody>
      </p:sp>
      <p:sp>
        <p:nvSpPr>
          <p:cNvPr id="4" name="Text Placeholder 3">
            <a:extLst>
              <a:ext uri="{FF2B5EF4-FFF2-40B4-BE49-F238E27FC236}">
                <a16:creationId xmlns:a16="http://schemas.microsoft.com/office/drawing/2014/main" id="{BFC64D4D-4B1F-24FF-3DC3-0489403EE053}"/>
              </a:ext>
            </a:extLst>
          </p:cNvPr>
          <p:cNvSpPr>
            <a:spLocks noGrp="1"/>
          </p:cNvSpPr>
          <p:nvPr>
            <p:ph type="body" sz="half" idx="2"/>
          </p:nvPr>
        </p:nvSpPr>
        <p:spPr>
          <a:xfrm>
            <a:off x="924443" y="1431636"/>
            <a:ext cx="3080521" cy="5083464"/>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 Scope:</a:t>
            </a:r>
            <a:endParaRPr lang="en-US" dirty="0">
              <a:latin typeface="Times New Roman" panose="02020603050405020304" pitchFamily="18" charset="0"/>
              <a:cs typeface="Times New Roman" panose="02020603050405020304" pitchFamily="18" charset="0"/>
            </a:endParaRPr>
          </a:p>
          <a:p>
            <a:pPr indent="-228600" algn="l">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Develop workflows and create clear Standard Operating Procedures (SOPs).</a:t>
            </a:r>
          </a:p>
          <a:p>
            <a:pPr indent="-228600" algn="l">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Build training programs to help employees adapt quickly.</a:t>
            </a:r>
          </a:p>
          <a:p>
            <a:pPr indent="-228600" algn="l">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Gather feedback from employees and clients to improve the process.</a:t>
            </a:r>
          </a:p>
          <a:p>
            <a:pPr indent="-228600" algn="l">
              <a:lnSpc>
                <a:spcPct val="11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Out of Scope:</a:t>
            </a:r>
            <a:endParaRPr lang="en-US" dirty="0">
              <a:latin typeface="Times New Roman" panose="02020603050405020304" pitchFamily="18" charset="0"/>
              <a:cs typeface="Times New Roman" panose="02020603050405020304" pitchFamily="18" charset="0"/>
            </a:endParaRPr>
          </a:p>
          <a:p>
            <a:pPr indent="-228600" algn="l">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Buying or setting up new hardware or software.</a:t>
            </a:r>
          </a:p>
          <a:p>
            <a:pPr indent="-228600" algn="l">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Any marketing or promotional activities.</a:t>
            </a:r>
          </a:p>
          <a:p>
            <a:pPr indent="-228600" algn="l">
              <a:lnSpc>
                <a:spcPct val="110000"/>
              </a:lnSpc>
              <a:buFont typeface="Arial" panose="020B0604020202020204" pitchFamily="34" charset="0"/>
              <a:buChar char="•"/>
            </a:pPr>
            <a:endParaRPr lang="en-US" sz="1400" dirty="0"/>
          </a:p>
        </p:txBody>
      </p:sp>
      <p:sp>
        <p:nvSpPr>
          <p:cNvPr id="12" name="Rectangle 11">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diagram of a diagram&#10;&#10;Description automatically generated">
            <a:extLst>
              <a:ext uri="{FF2B5EF4-FFF2-40B4-BE49-F238E27FC236}">
                <a16:creationId xmlns:a16="http://schemas.microsoft.com/office/drawing/2014/main" id="{F609B8AD-423A-CD28-8AF4-D76D2780433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5490" y="1717964"/>
            <a:ext cx="5707273" cy="3537528"/>
          </a:xfrm>
          <a:prstGeom prst="rect">
            <a:avLst/>
          </a:prstGeom>
        </p:spPr>
      </p:pic>
      <p:sp>
        <p:nvSpPr>
          <p:cNvPr id="5" name="Slide Number Placeholder 4">
            <a:extLst>
              <a:ext uri="{FF2B5EF4-FFF2-40B4-BE49-F238E27FC236}">
                <a16:creationId xmlns:a16="http://schemas.microsoft.com/office/drawing/2014/main" id="{D393A8C7-54B8-2645-4FC5-1D79E3DEAA7C}"/>
              </a:ext>
            </a:extLst>
          </p:cNvPr>
          <p:cNvSpPr>
            <a:spLocks noGrp="1"/>
          </p:cNvSpPr>
          <p:nvPr>
            <p:ph type="sldNum" sz="quarter" idx="12"/>
          </p:nvPr>
        </p:nvSpPr>
        <p:spPr>
          <a:xfrm>
            <a:off x="10514011" y="6309360"/>
            <a:ext cx="753545" cy="365125"/>
          </a:xfrm>
        </p:spPr>
        <p:txBody>
          <a:bodyPr vert="horz" lIns="91440" tIns="45720" rIns="91440" bIns="45720" rtlCol="0" anchor="ctr">
            <a:normAutofit/>
          </a:bodyPr>
          <a:lstStyle/>
          <a:p>
            <a:pPr defTabSz="914400">
              <a:spcAft>
                <a:spcPts val="600"/>
              </a:spcAft>
            </a:pPr>
            <a:fld id="{F0FC815A-90A2-441B-93AB-D8B9263B4D4B}" type="slidenum">
              <a:rPr lang="en-US" smtClean="0"/>
              <a:pPr defTabSz="914400">
                <a:spcAft>
                  <a:spcPts val="600"/>
                </a:spcAft>
              </a:pPr>
              <a:t>4</a:t>
            </a:fld>
            <a:endParaRPr lang="en-US"/>
          </a:p>
        </p:txBody>
      </p:sp>
    </p:spTree>
    <p:extLst>
      <p:ext uri="{BB962C8B-B14F-4D97-AF65-F5344CB8AC3E}">
        <p14:creationId xmlns:p14="http://schemas.microsoft.com/office/powerpoint/2010/main" val="148676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B4D5-6D33-34AA-C8AF-0B2B4E26B5B3}"/>
              </a:ext>
            </a:extLst>
          </p:cNvPr>
          <p:cNvSpPr>
            <a:spLocks noGrp="1"/>
          </p:cNvSpPr>
          <p:nvPr>
            <p:ph type="title"/>
          </p:nvPr>
        </p:nvSpPr>
        <p:spPr>
          <a:xfrm>
            <a:off x="923925" y="526472"/>
            <a:ext cx="3932237" cy="822036"/>
          </a:xfrm>
        </p:spPr>
        <p:txBody>
          <a:bodyPr>
            <a:normAutofit/>
          </a:bodyPr>
          <a:lstStyle/>
          <a:p>
            <a:pPr algn="l"/>
            <a:r>
              <a:rPr lang="en-US" sz="2400" dirty="0">
                <a:latin typeface="Times New Roman" panose="02020603050405020304" pitchFamily="18" charset="0"/>
                <a:cs typeface="Times New Roman" panose="02020603050405020304" pitchFamily="18" charset="0"/>
              </a:rPr>
              <a:t>Work Breakdown Structure (WBS)</a:t>
            </a:r>
          </a:p>
        </p:txBody>
      </p:sp>
      <p:pic>
        <p:nvPicPr>
          <p:cNvPr id="9" name="Content Placeholder 8" descr="A diagram of a company">
            <a:extLst>
              <a:ext uri="{FF2B5EF4-FFF2-40B4-BE49-F238E27FC236}">
                <a16:creationId xmlns:a16="http://schemas.microsoft.com/office/drawing/2014/main" id="{D86372B0-112F-2DFD-367B-11781582F2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8559" y="1265383"/>
            <a:ext cx="6189662" cy="4433454"/>
          </a:xfrm>
        </p:spPr>
      </p:pic>
      <p:sp>
        <p:nvSpPr>
          <p:cNvPr id="4" name="Text Placeholder 3">
            <a:extLst>
              <a:ext uri="{FF2B5EF4-FFF2-40B4-BE49-F238E27FC236}">
                <a16:creationId xmlns:a16="http://schemas.microsoft.com/office/drawing/2014/main" id="{EA38C629-266D-DD09-270A-07149FC6184D}"/>
              </a:ext>
            </a:extLst>
          </p:cNvPr>
          <p:cNvSpPr>
            <a:spLocks noGrp="1"/>
          </p:cNvSpPr>
          <p:nvPr>
            <p:ph type="body" sz="half" idx="2"/>
          </p:nvPr>
        </p:nvSpPr>
        <p:spPr>
          <a:xfrm>
            <a:off x="923925" y="1431637"/>
            <a:ext cx="4154139" cy="4816764"/>
          </a:xfrm>
        </p:spPr>
        <p:txBody>
          <a:bodyPr>
            <a:normAutofit/>
          </a:bodyPr>
          <a:lstStyle/>
          <a:p>
            <a:pPr algn="l">
              <a:lnSpc>
                <a:spcPct val="150000"/>
              </a:lnSpc>
            </a:pPr>
            <a:r>
              <a:rPr lang="en-US" b="1" dirty="0">
                <a:latin typeface="Times New Roman" panose="02020603050405020304" pitchFamily="18" charset="0"/>
                <a:cs typeface="Times New Roman" panose="02020603050405020304" pitchFamily="18" charset="0"/>
              </a:rPr>
              <a:t>Phases</a:t>
            </a:r>
            <a:r>
              <a:rPr lang="en-US" dirty="0">
                <a:latin typeface="Times New Roman" panose="02020603050405020304" pitchFamily="18" charset="0"/>
                <a:cs typeface="Times New Roman" panose="02020603050405020304" pitchFamily="18" charset="0"/>
              </a:rPr>
              <a:t>:</a:t>
            </a:r>
          </a:p>
          <a:p>
            <a:pPr algn="l">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Planning</a:t>
            </a:r>
            <a:r>
              <a:rPr lang="en-US" dirty="0">
                <a:latin typeface="Times New Roman" panose="02020603050405020304" pitchFamily="18" charset="0"/>
                <a:cs typeface="Times New Roman" panose="02020603050405020304" pitchFamily="18" charset="0"/>
              </a:rPr>
              <a:t>: Create inquiry forms and workflow diagrams to standardize the order process.</a:t>
            </a:r>
          </a:p>
          <a:p>
            <a:pPr algn="l">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Execution</a:t>
            </a:r>
            <a:r>
              <a:rPr lang="en-US" dirty="0">
                <a:latin typeface="Times New Roman" panose="02020603050405020304" pitchFamily="18" charset="0"/>
                <a:cs typeface="Times New Roman" panose="02020603050405020304" pitchFamily="18" charset="0"/>
              </a:rPr>
              <a:t>: Develop SOPs and training materials to support smooth implementation.</a:t>
            </a:r>
          </a:p>
          <a:p>
            <a:pPr algn="l">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Feedback</a:t>
            </a:r>
            <a:r>
              <a:rPr lang="en-US" dirty="0">
                <a:latin typeface="Times New Roman" panose="02020603050405020304" pitchFamily="18" charset="0"/>
                <a:cs typeface="Times New Roman" panose="02020603050405020304" pitchFamily="18" charset="0"/>
              </a:rPr>
              <a:t>: Collect insights from employees and clients to make necessary adjustments.</a:t>
            </a:r>
          </a:p>
          <a:p>
            <a:pPr algn="l">
              <a:lnSpc>
                <a:spcPct val="150000"/>
              </a:lnSpc>
            </a:pPr>
            <a:r>
              <a:rPr lang="en-US" b="1" dirty="0">
                <a:latin typeface="Times New Roman" panose="02020603050405020304" pitchFamily="18" charset="0"/>
                <a:cs typeface="Times New Roman" panose="02020603050405020304" pitchFamily="18" charset="0"/>
              </a:rPr>
              <a:t>Key Dependencies</a:t>
            </a:r>
            <a:r>
              <a:rPr lang="en-US" dirty="0">
                <a:latin typeface="Times New Roman" panose="02020603050405020304" pitchFamily="18" charset="0"/>
                <a:cs typeface="Times New Roman" panose="02020603050405020304" pitchFamily="18" charset="0"/>
              </a:rPr>
              <a:t>:</a:t>
            </a:r>
          </a:p>
          <a:p>
            <a:pPr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SOPs must be finalized before training sessions can begin.</a:t>
            </a:r>
          </a:p>
          <a:p>
            <a:pPr algn="l"/>
            <a:endParaRPr lang="en-US" dirty="0"/>
          </a:p>
        </p:txBody>
      </p:sp>
      <p:sp>
        <p:nvSpPr>
          <p:cNvPr id="5" name="Slide Number Placeholder 4">
            <a:extLst>
              <a:ext uri="{FF2B5EF4-FFF2-40B4-BE49-F238E27FC236}">
                <a16:creationId xmlns:a16="http://schemas.microsoft.com/office/drawing/2014/main" id="{E26CFBAE-F070-7A08-6CA6-78EB5C6D7F4A}"/>
              </a:ext>
            </a:extLst>
          </p:cNvPr>
          <p:cNvSpPr>
            <a:spLocks noGrp="1"/>
          </p:cNvSpPr>
          <p:nvPr>
            <p:ph type="sldNum" sz="quarter" idx="12"/>
          </p:nvPr>
        </p:nvSpPr>
        <p:spPr/>
        <p:txBody>
          <a:bodyPr/>
          <a:lstStyle/>
          <a:p>
            <a:fld id="{F0FC815A-90A2-441B-93AB-D8B9263B4D4B}" type="slidenum">
              <a:rPr lang="en-US" smtClean="0"/>
              <a:t>5</a:t>
            </a:fld>
            <a:endParaRPr lang="en-US"/>
          </a:p>
        </p:txBody>
      </p:sp>
    </p:spTree>
    <p:extLst>
      <p:ext uri="{BB962C8B-B14F-4D97-AF65-F5344CB8AC3E}">
        <p14:creationId xmlns:p14="http://schemas.microsoft.com/office/powerpoint/2010/main" val="26945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86BF-DD87-903F-3934-128B51E8003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2400" dirty="0">
                <a:latin typeface="Times New Roman" panose="02020603050405020304" pitchFamily="18" charset="0"/>
                <a:cs typeface="Times New Roman" panose="02020603050405020304" pitchFamily="18" charset="0"/>
              </a:rPr>
              <a:t>Budget Overview</a:t>
            </a:r>
          </a:p>
        </p:txBody>
      </p:sp>
      <p:sp>
        <p:nvSpPr>
          <p:cNvPr id="6" name="Rectangle 1">
            <a:extLst>
              <a:ext uri="{FF2B5EF4-FFF2-40B4-BE49-F238E27FC236}">
                <a16:creationId xmlns:a16="http://schemas.microsoft.com/office/drawing/2014/main" id="{937D510B-05D8-A37F-1C18-3D65BB3591B2}"/>
              </a:ext>
            </a:extLst>
          </p:cNvPr>
          <p:cNvSpPr>
            <a:spLocks noGrp="1" noChangeArrowheads="1"/>
          </p:cNvSpPr>
          <p:nvPr>
            <p:ph type="body" sz="half" idx="2"/>
          </p:nvPr>
        </p:nvSpPr>
        <p:spPr bwMode="auto">
          <a:xfrm>
            <a:off x="913795" y="2096064"/>
            <a:ext cx="5016860" cy="36951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28575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a:ln>
                  <a:noFill/>
                </a:ln>
              </a:rPr>
              <a:t> </a:t>
            </a:r>
            <a:r>
              <a:rPr kumimoji="0" lang="en-US" altLang="en-US" b="1" i="0" u="none" strike="noStrike" cap="none" normalizeH="0" baseline="0" dirty="0">
                <a:ln>
                  <a:noFill/>
                </a:ln>
                <a:latin typeface="Times New Roman" panose="02020603050405020304" pitchFamily="18" charset="0"/>
                <a:cs typeface="Times New Roman" panose="02020603050405020304" pitchFamily="18" charset="0"/>
              </a:rPr>
              <a:t>Total Budget:</a:t>
            </a: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 $12,550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a:ln>
                  <a:noFill/>
                </a:ln>
                <a:latin typeface="Times New Roman" panose="02020603050405020304" pitchFamily="18" charset="0"/>
                <a:cs typeface="Times New Roman" panose="02020603050405020304" pitchFamily="18" charset="0"/>
              </a:rPr>
              <a:t>Cost Breakdown:</a:t>
            </a:r>
            <a:endParaRPr kumimoji="0" lang="en-US" altLang="en-US" b="0" i="0" u="none" strike="noStrike" cap="none" normalizeH="0" baseline="0" dirty="0">
              <a:ln>
                <a:noFill/>
              </a:ln>
              <a:latin typeface="Times New Roman" panose="02020603050405020304" pitchFamily="18" charset="0"/>
              <a:cs typeface="Times New Roman" panose="02020603050405020304" pitchFamily="18" charset="0"/>
            </a:endParaRP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Workflow Development: $3,100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SOP Documentation: $2,500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Training Materials: $500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Feedback Collection: $500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Implementation (Installation &amp; Testing): $4,670</a:t>
            </a:r>
          </a:p>
          <a:p>
            <a:pPr marL="342900" marR="0" lvl="0" indent="-285750" algn="l" fontAlgn="base">
              <a:lnSpc>
                <a:spcPct val="15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latin typeface="Times New Roman" panose="02020603050405020304" pitchFamily="18" charset="0"/>
                <a:cs typeface="Times New Roman" panose="02020603050405020304" pitchFamily="18" charset="0"/>
              </a:rPr>
              <a:t>Quality Assurance &amp; Reviews: $1,680</a:t>
            </a:r>
          </a:p>
          <a:p>
            <a:pPr marL="0" marR="0" lvl="0" indent="-228600" algn="l" fontAlgn="base">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ndParaRPr>
          </a:p>
        </p:txBody>
      </p:sp>
      <p:sp>
        <p:nvSpPr>
          <p:cNvPr id="5" name="Slide Number Placeholder 4">
            <a:extLst>
              <a:ext uri="{FF2B5EF4-FFF2-40B4-BE49-F238E27FC236}">
                <a16:creationId xmlns:a16="http://schemas.microsoft.com/office/drawing/2014/main" id="{BADEB43F-E1B1-C0C8-C5F2-44B8FE36D2A9}"/>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F0FC815A-90A2-441B-93AB-D8B9263B4D4B}" type="slidenum">
              <a:rPr lang="en-US" smtClean="0"/>
              <a:pPr defTabSz="914400">
                <a:spcAft>
                  <a:spcPts val="600"/>
                </a:spcAft>
              </a:pPr>
              <a:t>6</a:t>
            </a:fld>
            <a:endParaRPr lang="en-US"/>
          </a:p>
        </p:txBody>
      </p:sp>
      <p:pic>
        <p:nvPicPr>
          <p:cNvPr id="9" name="Content Placeholder 8" descr="A pie chart with different colored circles with Crust in the background&#10;&#10;Description automatically generated">
            <a:extLst>
              <a:ext uri="{FF2B5EF4-FFF2-40B4-BE49-F238E27FC236}">
                <a16:creationId xmlns:a16="http://schemas.microsoft.com/office/drawing/2014/main" id="{730924B2-19F2-0E91-6306-0947411DB2F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17601" y="2210935"/>
            <a:ext cx="431256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62341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0800-22F4-FB47-4124-2C9CC03F5E96}"/>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2400" dirty="0">
                <a:latin typeface="Times New Roman" panose="02020603050405020304" pitchFamily="18" charset="0"/>
                <a:cs typeface="Times New Roman" panose="02020603050405020304" pitchFamily="18" charset="0"/>
              </a:rPr>
              <a:t>Communication Plan</a:t>
            </a:r>
          </a:p>
        </p:txBody>
      </p:sp>
      <p:sp>
        <p:nvSpPr>
          <p:cNvPr id="4" name="Text Placeholder 3">
            <a:extLst>
              <a:ext uri="{FF2B5EF4-FFF2-40B4-BE49-F238E27FC236}">
                <a16:creationId xmlns:a16="http://schemas.microsoft.com/office/drawing/2014/main" id="{A9A58ECC-5C03-33E3-7572-684F6F9DD8F2}"/>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Goals: Ensure all stakeholders are informed. Maintain progress updates for alignment and decision-making.</a:t>
            </a:r>
          </a:p>
          <a:p>
            <a:pPr marL="28575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Methods: Weekly progress emails summarizing tasks and deliverables. Real-time updates through collaboration tools (e.g., Microsoft Teams, Slack).</a:t>
            </a:r>
          </a:p>
          <a:p>
            <a:pPr marL="28575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Monthly stakeholder review meetings to address concerns and share milestones.</a:t>
            </a:r>
          </a:p>
        </p:txBody>
      </p:sp>
      <p:sp>
        <p:nvSpPr>
          <p:cNvPr id="5" name="Slide Number Placeholder 4">
            <a:extLst>
              <a:ext uri="{FF2B5EF4-FFF2-40B4-BE49-F238E27FC236}">
                <a16:creationId xmlns:a16="http://schemas.microsoft.com/office/drawing/2014/main" id="{163E991B-8CA7-E33A-BD43-8C295D96218B}"/>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F0FC815A-90A2-441B-93AB-D8B9263B4D4B}" type="slidenum">
              <a:rPr lang="en-US" smtClean="0"/>
              <a:pPr defTabSz="914400">
                <a:spcAft>
                  <a:spcPts val="600"/>
                </a:spcAft>
              </a:pPr>
              <a:t>7</a:t>
            </a:fld>
            <a:endParaRPr lang="en-US"/>
          </a:p>
        </p:txBody>
      </p:sp>
      <p:pic>
        <p:nvPicPr>
          <p:cNvPr id="8" name="Content Placeholder 7" descr="A diagram of a workflow&#10;&#10;Description automatically generated">
            <a:extLst>
              <a:ext uri="{FF2B5EF4-FFF2-40B4-BE49-F238E27FC236}">
                <a16:creationId xmlns:a16="http://schemas.microsoft.com/office/drawing/2014/main" id="{C89B534B-F316-4740-37C2-C6CD5969569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8224" r="-1"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71158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6D62-CD11-0FB3-5596-A1E4D268E28A}"/>
              </a:ext>
            </a:extLst>
          </p:cNvPr>
          <p:cNvSpPr>
            <a:spLocks noGrp="1"/>
          </p:cNvSpPr>
          <p:nvPr>
            <p:ph type="title"/>
          </p:nvPr>
        </p:nvSpPr>
        <p:spPr>
          <a:xfrm>
            <a:off x="802309" y="643467"/>
            <a:ext cx="3202655" cy="1267810"/>
          </a:xfrm>
        </p:spPr>
        <p:txBody>
          <a:bodyPr vert="horz" lIns="91440" tIns="45720" rIns="91440" bIns="45720" rtlCol="0" anchor="b">
            <a:normAutofit/>
          </a:bodyPr>
          <a:lstStyle/>
          <a:p>
            <a:pPr algn="l"/>
            <a:r>
              <a:rPr lang="en-US" sz="2400" dirty="0">
                <a:latin typeface="Times New Roman" panose="02020603050405020304" pitchFamily="18" charset="0"/>
                <a:cs typeface="Times New Roman" panose="02020603050405020304" pitchFamily="18" charset="0"/>
              </a:rPr>
              <a:t>Key Challenges and Solutions</a:t>
            </a:r>
          </a:p>
        </p:txBody>
      </p:sp>
      <p:sp>
        <p:nvSpPr>
          <p:cNvPr id="3" name="Content Placeholder 2">
            <a:extLst>
              <a:ext uri="{FF2B5EF4-FFF2-40B4-BE49-F238E27FC236}">
                <a16:creationId xmlns:a16="http://schemas.microsoft.com/office/drawing/2014/main" id="{E466643E-6273-A8A2-4A28-3741C0E36446}"/>
              </a:ext>
            </a:extLst>
          </p:cNvPr>
          <p:cNvSpPr>
            <a:spLocks noGrp="1"/>
          </p:cNvSpPr>
          <p:nvPr>
            <p:ph sz="half" idx="1"/>
          </p:nvPr>
        </p:nvSpPr>
        <p:spPr>
          <a:xfrm>
            <a:off x="802311" y="2096063"/>
            <a:ext cx="3202654" cy="4387864"/>
          </a:xfrm>
        </p:spPr>
        <p:txBody>
          <a:bodyPr vert="horz" lIns="91440" tIns="45720" rIns="91440" bIns="45720" rtlCol="0">
            <a:normAutofit/>
          </a:bodyPr>
          <a:lstStyle/>
          <a:p>
            <a:r>
              <a:rPr lang="en-US" sz="1600" b="1" dirty="0">
                <a:latin typeface="Times New Roman" panose="02020603050405020304" pitchFamily="18" charset="0"/>
                <a:cs typeface="Times New Roman" panose="02020603050405020304" pitchFamily="18" charset="0"/>
              </a:rPr>
              <a:t>Challenges: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Limited employee availability during peak seasons.</a:t>
            </a:r>
          </a:p>
          <a:p>
            <a:r>
              <a:rPr lang="en-US" sz="1600" dirty="0">
                <a:latin typeface="Times New Roman" panose="02020603050405020304" pitchFamily="18" charset="0"/>
                <a:cs typeface="Times New Roman" panose="02020603050405020304" pitchFamily="18" charset="0"/>
              </a:rPr>
              <a:t>Budget constraints affecting resource allocation.</a:t>
            </a:r>
          </a:p>
          <a:p>
            <a:r>
              <a:rPr lang="en-US" sz="1600" b="1" dirty="0">
                <a:latin typeface="Times New Roman" panose="02020603050405020304" pitchFamily="18" charset="0"/>
                <a:cs typeface="Times New Roman" panose="02020603050405020304" pitchFamily="18" charset="0"/>
              </a:rPr>
              <a:t>Solutions: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Introduced flexible training schedules to minimize disruption during peak periods.</a:t>
            </a:r>
          </a:p>
          <a:p>
            <a:r>
              <a:rPr lang="en-US" sz="1600" dirty="0">
                <a:latin typeface="Times New Roman" panose="02020603050405020304" pitchFamily="18" charset="0"/>
                <a:cs typeface="Times New Roman" panose="02020603050405020304" pitchFamily="18" charset="0"/>
              </a:rPr>
              <a:t>Streamlined workflows by automating repetitive tasks, reducing resource strain.</a:t>
            </a:r>
          </a:p>
          <a:p>
            <a:endParaRPr lang="en-US" sz="1400" dirty="0"/>
          </a:p>
        </p:txBody>
      </p:sp>
      <p:sp>
        <p:nvSpPr>
          <p:cNvPr id="13" name="Rectangle 12">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422DA192-C4BA-4DB4-3452-41EA49F8B17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55727" y="1772672"/>
            <a:ext cx="4812284" cy="3638135"/>
          </a:xfrm>
          <a:prstGeom prst="rect">
            <a:avLst/>
          </a:prstGeom>
        </p:spPr>
      </p:pic>
      <p:sp>
        <p:nvSpPr>
          <p:cNvPr id="5" name="Slide Number Placeholder 4">
            <a:extLst>
              <a:ext uri="{FF2B5EF4-FFF2-40B4-BE49-F238E27FC236}">
                <a16:creationId xmlns:a16="http://schemas.microsoft.com/office/drawing/2014/main" id="{E90EF399-8362-C7FC-A535-60CE69C86BFA}"/>
              </a:ext>
            </a:extLst>
          </p:cNvPr>
          <p:cNvSpPr>
            <a:spLocks noGrp="1"/>
          </p:cNvSpPr>
          <p:nvPr>
            <p:ph type="sldNum" sz="quarter" idx="12"/>
          </p:nvPr>
        </p:nvSpPr>
        <p:spPr>
          <a:xfrm>
            <a:off x="10514011" y="6309360"/>
            <a:ext cx="753545" cy="365125"/>
          </a:xfrm>
        </p:spPr>
        <p:txBody>
          <a:bodyPr vert="horz" lIns="91440" tIns="45720" rIns="91440" bIns="45720" rtlCol="0" anchor="ctr">
            <a:normAutofit/>
          </a:bodyPr>
          <a:lstStyle/>
          <a:p>
            <a:pPr defTabSz="914400">
              <a:spcAft>
                <a:spcPts val="600"/>
              </a:spcAft>
            </a:pPr>
            <a:fld id="{F0FC815A-90A2-441B-93AB-D8B9263B4D4B}" type="slidenum">
              <a:rPr lang="en-US" smtClean="0"/>
              <a:pPr defTabSz="914400">
                <a:spcAft>
                  <a:spcPts val="600"/>
                </a:spcAft>
              </a:pPr>
              <a:t>8</a:t>
            </a:fld>
            <a:endParaRPr lang="en-US"/>
          </a:p>
        </p:txBody>
      </p:sp>
    </p:spTree>
    <p:extLst>
      <p:ext uri="{BB962C8B-B14F-4D97-AF65-F5344CB8AC3E}">
        <p14:creationId xmlns:p14="http://schemas.microsoft.com/office/powerpoint/2010/main" val="63502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22AB-D661-934A-768A-23B2CB3309D8}"/>
              </a:ext>
            </a:extLst>
          </p:cNvPr>
          <p:cNvSpPr>
            <a:spLocks noGrp="1"/>
          </p:cNvSpPr>
          <p:nvPr>
            <p:ph type="title"/>
          </p:nvPr>
        </p:nvSpPr>
        <p:spPr>
          <a:xfrm>
            <a:off x="913795" y="212437"/>
            <a:ext cx="10353761" cy="1403928"/>
          </a:xfrm>
        </p:spPr>
        <p:txBody>
          <a:bodyPr vert="horz" lIns="91440" tIns="45720" rIns="91440" bIns="45720" rtlCol="0" anchor="ctr">
            <a:normAutofit/>
          </a:bodyPr>
          <a:lstStyle/>
          <a:p>
            <a:r>
              <a:rPr lang="en-US" sz="2400" dirty="0">
                <a:latin typeface="Times New Roman" panose="02020603050405020304" pitchFamily="18" charset="0"/>
                <a:cs typeface="Times New Roman" panose="02020603050405020304" pitchFamily="18" charset="0"/>
              </a:rPr>
              <a:t>Progress and Next Steps (with Dependencies)</a:t>
            </a:r>
            <a:br>
              <a:rPr lang="en-US" sz="2900" dirty="0">
                <a:latin typeface="Times New Roman" panose="02020603050405020304" pitchFamily="18" charset="0"/>
                <a:cs typeface="Times New Roman" panose="02020603050405020304" pitchFamily="18" charset="0"/>
              </a:rPr>
            </a:br>
            <a:endParaRPr lang="en-US" sz="29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BCD3FA-10D1-E878-1175-48618E95C585}"/>
              </a:ext>
            </a:extLst>
          </p:cNvPr>
          <p:cNvSpPr>
            <a:spLocks noGrp="1"/>
          </p:cNvSpPr>
          <p:nvPr>
            <p:ph sz="half" idx="1"/>
          </p:nvPr>
        </p:nvSpPr>
        <p:spPr>
          <a:xfrm>
            <a:off x="913794" y="1717963"/>
            <a:ext cx="5293041" cy="5140037"/>
          </a:xfrm>
        </p:spPr>
        <p:txBody>
          <a:bodyPr vert="horz" lIns="91440" tIns="45720" rIns="91440" bIns="45720" rtlCol="0">
            <a:normAutofit fontScale="77500" lnSpcReduction="20000"/>
          </a:bodyPr>
          <a:lstStyle/>
          <a:p>
            <a:pPr>
              <a:lnSpc>
                <a:spcPct val="160000"/>
              </a:lnSpc>
            </a:pPr>
            <a:r>
              <a:rPr lang="en-US" sz="2100" b="1" dirty="0">
                <a:latin typeface="Times New Roman" panose="02020603050405020304" pitchFamily="18" charset="0"/>
                <a:cs typeface="Times New Roman" panose="02020603050405020304" pitchFamily="18" charset="0"/>
              </a:rPr>
              <a:t>Milestones Achieved:</a:t>
            </a:r>
            <a:endParaRPr lang="en-US" sz="2100" dirty="0">
              <a:latin typeface="Times New Roman" panose="02020603050405020304" pitchFamily="18" charset="0"/>
              <a:cs typeface="Times New Roman" panose="02020603050405020304" pitchFamily="18" charset="0"/>
            </a:endParaRPr>
          </a:p>
          <a:p>
            <a:pPr>
              <a:lnSpc>
                <a:spcPct val="160000"/>
              </a:lnSpc>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Inquiry forms completed (Dec 5, 2024).</a:t>
            </a:r>
          </a:p>
          <a:p>
            <a:pPr>
              <a:lnSpc>
                <a:spcPct val="160000"/>
              </a:lnSpc>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Workflow diagrams in progress (Expected Dec 21, 2024).</a:t>
            </a:r>
          </a:p>
          <a:p>
            <a:pPr>
              <a:lnSpc>
                <a:spcPct val="160000"/>
              </a:lnSpc>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SOPs under review (Expected Dec 28, 2024).</a:t>
            </a:r>
          </a:p>
          <a:p>
            <a:pPr>
              <a:lnSpc>
                <a:spcPct val="160000"/>
              </a:lnSpc>
            </a:pPr>
            <a:r>
              <a:rPr lang="en-US" sz="2100" b="1" dirty="0">
                <a:latin typeface="Times New Roman" panose="02020603050405020304" pitchFamily="18" charset="0"/>
                <a:cs typeface="Times New Roman" panose="02020603050405020304" pitchFamily="18" charset="0"/>
              </a:rPr>
              <a:t>Next Steps (Dependencies Highlighted):</a:t>
            </a:r>
            <a:endParaRPr lang="en-US" sz="2100" dirty="0">
              <a:latin typeface="Times New Roman" panose="02020603050405020304" pitchFamily="18" charset="0"/>
              <a:cs typeface="Times New Roman" panose="02020603050405020304" pitchFamily="18" charset="0"/>
            </a:endParaRPr>
          </a:p>
          <a:p>
            <a:pPr>
              <a:lnSpc>
                <a:spcPct val="160000"/>
              </a:lnSpc>
              <a:buFont typeface="Arial" panose="020B0604020202020204" pitchFamily="34" charset="0"/>
              <a:buChar char="•"/>
            </a:pPr>
            <a:r>
              <a:rPr lang="en-US" sz="2100" b="1" dirty="0">
                <a:latin typeface="Times New Roman" panose="02020603050405020304" pitchFamily="18" charset="0"/>
                <a:cs typeface="Times New Roman" panose="02020603050405020304" pitchFamily="18" charset="0"/>
              </a:rPr>
              <a:t>Finalize Training Materials (Jan 6, 2025):</a:t>
            </a:r>
            <a:r>
              <a:rPr lang="en-US" sz="2100" dirty="0">
                <a:latin typeface="Times New Roman" panose="02020603050405020304" pitchFamily="18" charset="0"/>
                <a:cs typeface="Times New Roman" panose="02020603050405020304" pitchFamily="18" charset="0"/>
              </a:rPr>
              <a:t> Dependent on the approval and finalization of SOPs.</a:t>
            </a:r>
          </a:p>
          <a:p>
            <a:pPr>
              <a:lnSpc>
                <a:spcPct val="160000"/>
              </a:lnSpc>
              <a:buFont typeface="Arial" panose="020B0604020202020204" pitchFamily="34" charset="0"/>
              <a:buChar char="•"/>
            </a:pPr>
            <a:r>
              <a:rPr lang="en-US" sz="2100" b="1" dirty="0">
                <a:latin typeface="Times New Roman" panose="02020603050405020304" pitchFamily="18" charset="0"/>
                <a:cs typeface="Times New Roman" panose="02020603050405020304" pitchFamily="18" charset="0"/>
              </a:rPr>
              <a:t>Gather and Analyze Feedback (Jan 15, 2025):</a:t>
            </a:r>
            <a:r>
              <a:rPr lang="en-US" sz="2100" dirty="0">
                <a:latin typeface="Times New Roman" panose="02020603050405020304" pitchFamily="18" charset="0"/>
                <a:cs typeface="Times New Roman" panose="02020603050405020304" pitchFamily="18" charset="0"/>
              </a:rPr>
              <a:t> Requires training materials to be distributed and initial training sessions to be conducted.</a:t>
            </a:r>
          </a:p>
          <a:p>
            <a:pPr marR="0" indent="0">
              <a:lnSpc>
                <a:spcPct val="150000"/>
              </a:lnSpc>
              <a:spcAft>
                <a:spcPts val="800"/>
              </a:spcAft>
              <a:buNone/>
            </a:pPr>
            <a:br>
              <a:rPr lang="en-US" sz="1800" b="1" kern="1200" dirty="0">
                <a:solidFill>
                  <a:srgbClr val="FFFFFF"/>
                </a:solidFill>
                <a:effectLst>
                  <a:outerShdw blurRad="50800" dist="38100" dir="2700000" algn="tl">
                    <a:srgbClr val="000000">
                      <a:alpha val="48000"/>
                    </a:srgbClr>
                  </a:outerShdw>
                </a:effectLst>
                <a:latin typeface="Times New Roman" panose="02020603050405020304" pitchFamily="18" charset="0"/>
                <a:ea typeface="+mn-ea"/>
              </a:rPr>
            </a:br>
            <a:r>
              <a:rPr lang="en-US" sz="1800" b="1" kern="1200" dirty="0">
                <a:solidFill>
                  <a:srgbClr val="FFFFFF"/>
                </a:solidFill>
                <a:effectLst>
                  <a:outerShdw blurRad="50800" dist="38100" dir="2700000" algn="tl">
                    <a:srgbClr val="000000">
                      <a:alpha val="48000"/>
                    </a:srgbClr>
                  </a:outerShdw>
                </a:effectLst>
                <a:latin typeface="Times New Roman" panose="02020603050405020304" pitchFamily="18" charset="0"/>
                <a:ea typeface="+mn-ea"/>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C171E88A-F6D3-FBC2-D462-AEB467031D32}"/>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F0FC815A-90A2-441B-93AB-D8B9263B4D4B}" type="slidenum">
              <a:rPr lang="en-US" smtClean="0"/>
              <a:pPr defTabSz="914400">
                <a:spcAft>
                  <a:spcPts val="600"/>
                </a:spcAft>
              </a:pPr>
              <a:t>9</a:t>
            </a:fld>
            <a:endParaRPr lang="en-US"/>
          </a:p>
        </p:txBody>
      </p:sp>
      <p:pic>
        <p:nvPicPr>
          <p:cNvPr id="11" name="Content Placeholder 10" descr="A graph with a blue line&#10;&#10;Description automatically generated">
            <a:extLst>
              <a:ext uri="{FF2B5EF4-FFF2-40B4-BE49-F238E27FC236}">
                <a16:creationId xmlns:a16="http://schemas.microsoft.com/office/drawing/2014/main" id="{8DCA999F-1228-68AF-562C-3C9C611DF60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45382" y="1847273"/>
            <a:ext cx="5745017" cy="490450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29040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696</TotalTime>
  <Words>995</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Bookman Old Style</vt:lpstr>
      <vt:lpstr>Rockwell</vt:lpstr>
      <vt:lpstr>Times New Roman</vt:lpstr>
      <vt:lpstr>Damask</vt:lpstr>
      <vt:lpstr>Artistry in Focus: Order Process Workflow</vt:lpstr>
      <vt:lpstr>Why This Project Matters</vt:lpstr>
      <vt:lpstr>Project Goals</vt:lpstr>
      <vt:lpstr>Scope of the Project</vt:lpstr>
      <vt:lpstr>Work Breakdown Structure (WBS)</vt:lpstr>
      <vt:lpstr>Budget Overview</vt:lpstr>
      <vt:lpstr>Communication Plan</vt:lpstr>
      <vt:lpstr>Key Challenges and Solutions</vt:lpstr>
      <vt:lpstr>Progress and Next Steps (with Dependencies) </vt:lpstr>
      <vt:lpstr>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sullivan</dc:creator>
  <cp:lastModifiedBy>michael sullivan</cp:lastModifiedBy>
  <cp:revision>1</cp:revision>
  <dcterms:created xsi:type="dcterms:W3CDTF">2024-12-08T09:16:35Z</dcterms:created>
  <dcterms:modified xsi:type="dcterms:W3CDTF">2024-12-09T01:46:27Z</dcterms:modified>
</cp:coreProperties>
</file>